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329" r:id="rId4"/>
    <p:sldId id="271" r:id="rId5"/>
    <p:sldId id="288" r:id="rId6"/>
    <p:sldId id="283" r:id="rId7"/>
    <p:sldId id="272" r:id="rId8"/>
    <p:sldId id="292" r:id="rId9"/>
    <p:sldId id="331" r:id="rId10"/>
    <p:sldId id="273" r:id="rId11"/>
    <p:sldId id="295" r:id="rId12"/>
    <p:sldId id="296" r:id="rId13"/>
    <p:sldId id="332" r:id="rId14"/>
    <p:sldId id="274" r:id="rId15"/>
    <p:sldId id="297" r:id="rId16"/>
    <p:sldId id="303" r:id="rId17"/>
    <p:sldId id="275" r:id="rId18"/>
    <p:sldId id="298" r:id="rId19"/>
    <p:sldId id="304" r:id="rId20"/>
    <p:sldId id="324" r:id="rId21"/>
    <p:sldId id="325" r:id="rId22"/>
    <p:sldId id="326" r:id="rId23"/>
    <p:sldId id="277" r:id="rId24"/>
    <p:sldId id="306" r:id="rId25"/>
    <p:sldId id="310" r:id="rId26"/>
    <p:sldId id="321" r:id="rId27"/>
    <p:sldId id="322" r:id="rId28"/>
    <p:sldId id="323" r:id="rId29"/>
    <p:sldId id="333" r:id="rId30"/>
    <p:sldId id="334" r:id="rId31"/>
    <p:sldId id="335" r:id="rId32"/>
    <p:sldId id="280" r:id="rId33"/>
    <p:sldId id="315" r:id="rId34"/>
    <p:sldId id="316" r:id="rId35"/>
    <p:sldId id="281" r:id="rId36"/>
    <p:sldId id="317" r:id="rId37"/>
    <p:sldId id="319" r:id="rId38"/>
    <p:sldId id="282" r:id="rId39"/>
    <p:sldId id="320" r:id="rId40"/>
    <p:sldId id="327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788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42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4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694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1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01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75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38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72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74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72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A4FDC-4D63-4F98-8718-8CF5D6CCBB12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4E662-7792-433E-9717-C230C2B80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9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microsoft.com/office/2007/relationships/hdphoto" Target="../media/hdphoto3.wdp"/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jpe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5.png"/><Relationship Id="rId10" Type="http://schemas.microsoft.com/office/2007/relationships/hdphoto" Target="../media/hdphoto2.wdp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jpeg"/><Relationship Id="rId7" Type="http://schemas.openxmlformats.org/officeDocument/2006/relationships/image" Target="../media/image97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4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jpeg"/><Relationship Id="rId4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2.png"/><Relationship Id="rId4" Type="http://schemas.openxmlformats.org/officeDocument/2006/relationships/image" Target="../media/image1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jpeg"/><Relationship Id="rId4" Type="http://schemas.openxmlformats.org/officeDocument/2006/relationships/image" Target="../media/image1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5" Type="http://schemas.openxmlformats.org/officeDocument/2006/relationships/image" Target="../media/image175.jpeg"/><Relationship Id="rId4" Type="http://schemas.openxmlformats.org/officeDocument/2006/relationships/image" Target="../media/image1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pn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3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2.jpe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jpe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시즌 </a:t>
            </a:r>
            <a:r>
              <a:rPr lang="en-US" altLang="ko-KR" dirty="0" smtClean="0"/>
              <a:t>5 </a:t>
            </a:r>
            <a:r>
              <a:rPr lang="ko-KR" altLang="en-US" smtClean="0"/>
              <a:t>홈가든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50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ds26.egloos.com/pds/201302/22/00/a0109200_5126e9144f50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767" y="925965"/>
            <a:ext cx="3252851" cy="261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pds23.egloos.com/pds/201203/09/00/a0109200_4f59a3bd223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070" y="1010541"/>
            <a:ext cx="2465661" cy="253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ds23.egloos.com/pds/201111/25/00/a0109200_4ecf478ebcb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10" y="3971432"/>
            <a:ext cx="2294979" cy="27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ds21.egloos.com/pds/201310/30/00/a0109200_5270c505c5fcf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11" y="1012253"/>
            <a:ext cx="2113434" cy="287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pds25.egloos.com/pds/201211/20/00/a0109200_50ab5b771cd4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865" y="3971432"/>
            <a:ext cx="4172691" cy="27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cfile203.uf.daum.net/image/1159C40D49BD4487013DA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64" y="925965"/>
            <a:ext cx="2010262" cy="2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0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9</a:t>
            </a:r>
            <a:r>
              <a:rPr lang="ko-KR" altLang="en-US" sz="1200" smtClean="0"/>
              <a:t>월 빨강머리 앤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0" y="276717"/>
            <a:ext cx="3938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꿈많은 시골소녀 앤</a:t>
            </a:r>
            <a:endParaRPr lang="en-US" altLang="ko-KR" sz="1000" dirty="0" smtClean="0"/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꿈많은 소녀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청춘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추억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코스모스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소녀의 순정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샤프란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추억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리본 챙모자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에이프릴 원피스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빨간머리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소녀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주근깨</a:t>
            </a:r>
            <a:endParaRPr lang="ko-KR" altLang="en-US" sz="1000" dirty="0"/>
          </a:p>
        </p:txBody>
      </p:sp>
      <p:pic>
        <p:nvPicPr>
          <p:cNvPr id="2062" name="Picture 14" descr="http://centsshop.com/web/product/medium/201605/18591_shop1_54426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37" y="3971432"/>
            <a:ext cx="2177055" cy="278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pds15.egloos.com/pds/200911/03/00/a0109200_4aefa4af6720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900" y="3889946"/>
            <a:ext cx="1929671" cy="27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97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643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9</a:t>
            </a:r>
            <a:r>
              <a:rPr lang="ko-KR" altLang="en-US" sz="1200" smtClean="0"/>
              <a:t>월 코스모스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사프란</a:t>
            </a:r>
            <a:endParaRPr lang="ko-KR" altLang="en-US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38" y="418974"/>
            <a:ext cx="4346825" cy="28958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987" y="418974"/>
            <a:ext cx="4346825" cy="28958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366" y="3632950"/>
            <a:ext cx="3785944" cy="28409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945" y="3632950"/>
            <a:ext cx="2091109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2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9</a:t>
            </a:r>
            <a:r>
              <a:rPr lang="ko-KR" altLang="en-US" sz="1200" smtClean="0"/>
              <a:t>월 빨강머리 앤 전체 이미지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바람 부는 들판에 </a:t>
            </a:r>
            <a:r>
              <a:rPr lang="ko-KR" altLang="en-US" sz="1200" dirty="0" err="1" smtClean="0"/>
              <a:t>앤이</a:t>
            </a:r>
            <a:r>
              <a:rPr lang="ko-KR" altLang="en-US" sz="1200" dirty="0" smtClean="0"/>
              <a:t> 챙이 달린 모자가 날아가지 않도록 잡고 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17410" name="Picture 2" descr="http://www.blindsale.co.kr/shopimages/inclus/00900600006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32" y="558138"/>
            <a:ext cx="7390483" cy="522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pds10.egloos.com/pds/200902/02/00/a0109200_4986dfc8789f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0"/>
          <a:stretch/>
        </p:blipFill>
        <p:spPr bwMode="auto">
          <a:xfrm>
            <a:off x="4718070" y="2281237"/>
            <a:ext cx="341945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4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0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9</a:t>
            </a:r>
            <a:r>
              <a:rPr lang="ko-KR" altLang="en-US" sz="1200" smtClean="0"/>
              <a:t>월 빨강머리 앤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0" y="276717"/>
            <a:ext cx="3938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꿈많은 시골소녀 앤</a:t>
            </a:r>
            <a:endParaRPr lang="en-US" altLang="ko-KR" sz="1000" dirty="0" smtClean="0"/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꿈많은 소녀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청춘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추억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코스모스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소녀의 순정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샤프란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추억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리본 챙모자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에이프릴 원피스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빨간머리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소녀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주근깨</a:t>
            </a:r>
            <a:endParaRPr lang="ko-KR" altLang="en-US" sz="1000" dirty="0"/>
          </a:p>
        </p:txBody>
      </p:sp>
      <p:pic>
        <p:nvPicPr>
          <p:cNvPr id="3074" name="Picture 2" descr="http://pds26.egloos.com/pds/201305/09/00/a0109200_518b18fc1a9c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630660"/>
            <a:ext cx="4762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ds10.egloos.com/pds/200902/26/00/a0109200_49a68ac156bd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8002"/>
            <a:ext cx="3810000" cy="53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251960" y="1333499"/>
            <a:ext cx="3301365" cy="4491237"/>
            <a:chOff x="4251960" y="1333499"/>
            <a:chExt cx="3301365" cy="4491237"/>
          </a:xfrm>
        </p:grpSpPr>
        <p:sp>
          <p:nvSpPr>
            <p:cNvPr id="8" name="타원 7"/>
            <p:cNvSpPr/>
            <p:nvPr/>
          </p:nvSpPr>
          <p:spPr>
            <a:xfrm>
              <a:off x="4879694" y="5224888"/>
              <a:ext cx="1613538" cy="4606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4251960" y="1333499"/>
              <a:ext cx="3301365" cy="4205660"/>
              <a:chOff x="4251960" y="1333499"/>
              <a:chExt cx="3301365" cy="420566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0802" y="1356941"/>
                <a:ext cx="2731245" cy="4182218"/>
              </a:xfrm>
              <a:prstGeom prst="rect">
                <a:avLst/>
              </a:prstGeom>
            </p:spPr>
          </p:pic>
          <p:pic>
            <p:nvPicPr>
              <p:cNvPr id="3078" name="Picture 6" descr="https://i.ytimg.com/vi/qWDU2P67ln0/maxresdefault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5" t="5359" r="53086"/>
              <a:stretch/>
            </p:blipFill>
            <p:spPr bwMode="auto">
              <a:xfrm>
                <a:off x="4251960" y="1333499"/>
                <a:ext cx="3301365" cy="42056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9408" y="2129384"/>
              <a:ext cx="554784" cy="560881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9668" y="3044133"/>
              <a:ext cx="554784" cy="56088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8041" y="4345104"/>
              <a:ext cx="560881" cy="408467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4500000">
              <a:off x="5622060" y="3567561"/>
              <a:ext cx="560881" cy="408467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000000">
              <a:off x="6868189" y="1996304"/>
              <a:ext cx="560881" cy="408467"/>
            </a:xfrm>
            <a:prstGeom prst="rect">
              <a:avLst/>
            </a:prstGeom>
          </p:spPr>
        </p:pic>
        <p:pic>
          <p:nvPicPr>
            <p:cNvPr id="3086" name="Picture 14" descr="https://thumb1.shutterstock.com/display_pic_with_logo/713587/107794214/stock-vector-vector-icon-flower-107794214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5" t="9047" r="9289" b="13293"/>
            <a:stretch/>
          </p:blipFill>
          <p:spPr bwMode="auto">
            <a:xfrm rot="20168105">
              <a:off x="4764494" y="4493088"/>
              <a:ext cx="565606" cy="100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4" descr="https://thumb1.shutterstock.com/display_pic_with_logo/713587/107794214/stock-vector-vector-icon-flower-107794214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60" b="90000" l="9728" r="8988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5" t="9047" r="9289" b="13293"/>
            <a:stretch/>
          </p:blipFill>
          <p:spPr bwMode="auto">
            <a:xfrm rot="20168105">
              <a:off x="4865649" y="4784497"/>
              <a:ext cx="432751" cy="770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4" descr="https://thumb1.shutterstock.com/display_pic_with_logo/713587/107794214/stock-vector-vector-icon-flower-107794214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5" t="9047" r="9289" b="13293"/>
            <a:stretch/>
          </p:blipFill>
          <p:spPr bwMode="auto">
            <a:xfrm rot="159528">
              <a:off x="5096998" y="4915281"/>
              <a:ext cx="342838" cy="61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6008295" y="4647871"/>
              <a:ext cx="910329" cy="1176865"/>
              <a:chOff x="6008295" y="4647871"/>
              <a:chExt cx="910329" cy="1176865"/>
            </a:xfrm>
          </p:grpSpPr>
          <p:pic>
            <p:nvPicPr>
              <p:cNvPr id="3088" name="Picture 16" descr="https://thumb1.shutterstock.com/display_pic_with_logo/3004055/269011043/stock-vector-red-tulips-watercolor-vector-illustration-269011043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0426" b="90000" l="22667" r="7266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6702">
                <a:off x="6008295" y="4669078"/>
                <a:ext cx="737653" cy="1155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4" name="Picture 22" descr="Flower crocus and dried saffron spice isolated on white background.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18" t="14448" r="2664" b="15749"/>
              <a:stretch/>
            </p:blipFill>
            <p:spPr bwMode="auto">
              <a:xfrm rot="9000000" flipH="1">
                <a:off x="6211248" y="4647871"/>
                <a:ext cx="370807" cy="452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2" descr="Flower crocus and dried saffron spice isolated on white background.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18" t="14448" r="2664" b="15749"/>
              <a:stretch/>
            </p:blipFill>
            <p:spPr bwMode="auto">
              <a:xfrm rot="12054129" flipH="1">
                <a:off x="6525823" y="4823558"/>
                <a:ext cx="370807" cy="452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2" descr="Flower crocus and dried saffron spice isolated on white background.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18" t="14448" r="2664" b="15749"/>
              <a:stretch/>
            </p:blipFill>
            <p:spPr bwMode="auto">
              <a:xfrm rot="13667031" flipH="1">
                <a:off x="6506772" y="4990247"/>
                <a:ext cx="370807" cy="452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96" name="Picture 24" descr="http://newleafcic.org/wp-content/uploads/2015/02/leaf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8" t="3212" r="40798" b="8994"/>
            <a:stretch/>
          </p:blipFill>
          <p:spPr bwMode="auto">
            <a:xfrm>
              <a:off x="5231050" y="5123058"/>
              <a:ext cx="285275" cy="396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4" descr="http://newleafcic.org/wp-content/uploads/2015/02/leaf.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8" t="3212" r="40798" b="8994"/>
            <a:stretch/>
          </p:blipFill>
          <p:spPr bwMode="auto">
            <a:xfrm rot="20449562" flipH="1">
              <a:off x="4948203" y="5100131"/>
              <a:ext cx="181664" cy="308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7129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novelengine.co.kr/data/file/illust/3546897964_CU359g7d_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1" y="831999"/>
            <a:ext cx="4053016" cy="30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pds27.egloos.com/pds/201412/24/82/a0012982_5499ea4d35d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299" y="474295"/>
            <a:ext cx="3607014" cy="360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pds25.egloos.com/pds/201412/24/82/a0012982_5499ea72108c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64" y="3414292"/>
            <a:ext cx="3330921" cy="33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386" y="4081310"/>
            <a:ext cx="1852932" cy="2746073"/>
          </a:xfrm>
          <a:prstGeom prst="rect">
            <a:avLst/>
          </a:prstGeom>
        </p:spPr>
      </p:pic>
      <p:pic>
        <p:nvPicPr>
          <p:cNvPr id="11" name="Picture 8" descr="http://cfile6.uf.tistory.com/image/27458C43560256BF2456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685" y="1846153"/>
            <a:ext cx="4139994" cy="387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0"/>
            <a:ext cx="1386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r>
              <a:rPr lang="ko-KR" altLang="en-US" sz="1200" smtClean="0"/>
              <a:t>월 달토끼 묘묘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0" y="276717"/>
            <a:ext cx="5442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보름달에서 떡을 만드는 일을 하는 달 토끼 묘묘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그녀에게 소원일 빌면 이뤄진데요</a:t>
            </a:r>
            <a:r>
              <a:rPr lang="en-US" altLang="ko-KR" sz="1000" dirty="0" smtClean="0"/>
              <a:t>!</a:t>
            </a:r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보름달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달토끼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추석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달맞이 꽃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소원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크랜배리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마음의 고통을 위로하다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토끼의상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절구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56748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herbal-supplement-resource.com/wp-content/uploads/2016/02/sweet-basil-flow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2" y="3409624"/>
            <a:ext cx="2867815" cy="21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cfile25.uf.tistory.com/image/2471AC3F51E47FDF25B3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2" b="13737"/>
          <a:stretch/>
        </p:blipFill>
        <p:spPr bwMode="auto">
          <a:xfrm>
            <a:off x="6804970" y="3409624"/>
            <a:ext cx="2431150" cy="221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thumbs.dreamstime.com/z/sweet-basil-fresh-organic-focus-front-bunches-flowers-seeds-4968596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8"/>
          <a:stretch/>
        </p:blipFill>
        <p:spPr bwMode="auto">
          <a:xfrm>
            <a:off x="3130601" y="3409624"/>
            <a:ext cx="3442802" cy="221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ww.history.org/Foundation/journal/Holiday06/images/cran3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333" y="3409624"/>
            <a:ext cx="2155825" cy="25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0"/>
            <a:ext cx="1936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r>
              <a:rPr lang="ko-KR" altLang="en-US" sz="1200" smtClean="0"/>
              <a:t>월 달맞이 꽃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크랜베리</a:t>
            </a:r>
            <a:endParaRPr lang="ko-KR" altLang="en-US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0" y="438599"/>
            <a:ext cx="3054361" cy="25178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017" y="444695"/>
            <a:ext cx="3749365" cy="2511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191" y="438599"/>
            <a:ext cx="3743268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71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10</a:t>
            </a:r>
            <a:r>
              <a:rPr lang="ko-KR" altLang="en-US" sz="1200" smtClean="0"/>
              <a:t>월 달 토끼 묘묘 전체 이미지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보름달을 배경으로 떡방아를 </a:t>
            </a:r>
            <a:r>
              <a:rPr lang="ko-KR" altLang="en-US" sz="1200" dirty="0" err="1" smtClean="0"/>
              <a:t>찟는</a:t>
            </a:r>
            <a:r>
              <a:rPr lang="ko-KR" altLang="en-US" sz="1200" dirty="0" smtClean="0"/>
              <a:t> 모습</a:t>
            </a:r>
            <a:endParaRPr lang="ko-KR" altLang="en-US" sz="1200" dirty="0"/>
          </a:p>
        </p:txBody>
      </p:sp>
      <p:pic>
        <p:nvPicPr>
          <p:cNvPr id="5" name="Picture 8" descr="http://cfile6.uf.tistory.com/image/27458C43560256BF2456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60" y="1303228"/>
            <a:ext cx="4139994" cy="387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20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file.thisisgame.com/upload/site/fivestones/info/heroscreenshot/sc4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667433"/>
            <a:ext cx="3905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구미호 일러스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91" y="1116005"/>
            <a:ext cx="2668265" cy="291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0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11</a:t>
            </a:r>
            <a:r>
              <a:rPr lang="ko-KR" altLang="en-US" sz="1200" smtClean="0"/>
              <a:t>월 구미호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0" y="276717"/>
            <a:ext cx="993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구미호는 인간이 되려면 </a:t>
            </a:r>
            <a:r>
              <a:rPr lang="en-US" altLang="ko-KR" sz="1000" dirty="0" smtClean="0"/>
              <a:t>1000</a:t>
            </a:r>
            <a:r>
              <a:rPr lang="ko-KR" altLang="en-US" sz="1000" smtClean="0"/>
              <a:t>일 동안 자신의 정체를 들키지 않고 진실한 사랑을 해야 하는데 </a:t>
            </a:r>
            <a:r>
              <a:rPr lang="en-US" altLang="ko-KR" sz="1000" dirty="0" smtClean="0"/>
              <a:t>999</a:t>
            </a:r>
            <a:r>
              <a:rPr lang="ko-KR" altLang="en-US" sz="1000" smtClean="0"/>
              <a:t>일째 되는 날 밤에 남편에게 들통이 나 결국 인간이 되지 못한다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비밀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진실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흰동백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비밀스런 사랑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뷰글라스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진실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구미호 꼬리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한복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여우 귀</a:t>
            </a:r>
            <a:endParaRPr lang="ko-KR" altLang="en-US" sz="1000" dirty="0"/>
          </a:p>
        </p:txBody>
      </p:sp>
      <p:pic>
        <p:nvPicPr>
          <p:cNvPr id="4106" name="Picture 10" descr="http://cfile29.uf.tistory.com/image/196B62364FCF43C123CD6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8212"/>
            <a:ext cx="28575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subculture.co.kr/files/attach/images/33775/215/449/365bd5c6cbcd326639b39f9917a46ad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19" y="3506083"/>
            <a:ext cx="2273300" cy="302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file.thisisgame.com/upload/tboard/user/2012/10/02/20121002155059_509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70" y="2496743"/>
            <a:ext cx="2716420" cy="359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cfile202.uf.daum.net/image/14269F444E0564E51186C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800" y="3931490"/>
            <a:ext cx="2052370" cy="273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24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11</a:t>
            </a:r>
            <a:r>
              <a:rPr lang="ko-KR" altLang="en-US" sz="1200" smtClean="0"/>
              <a:t>월 흰동백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뷰글라스</a:t>
            </a:r>
            <a:endParaRPr lang="ko-KR" altLang="en-US" sz="1200"/>
          </a:p>
        </p:txBody>
      </p:sp>
      <p:pic>
        <p:nvPicPr>
          <p:cNvPr id="12" name="Picture 6" descr="http://cfile23.uf.tistory.com/image/1569D61F4B851F15530F3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49" y="550558"/>
            <a:ext cx="3545822" cy="265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www.sarangin.com/data/file/info_flower/554965387_5LR4ge8i_11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5" y="372110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s://search1.kakaocdn.net/argon/0x200_85_hr/35gb6gMBo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4" y="3721099"/>
            <a:ext cx="2727325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http://blogimg.ohmynews.com/attach/306/11545915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945" y="550558"/>
            <a:ext cx="3784260" cy="284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logichome.org/g4/data/cheditor4/1511/6ca87cd6e5479873994788ed798a60ea_p477mCopMw6x9nQf3RmRQPyDCFzjU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48" y="3721099"/>
            <a:ext cx="4010025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43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11</a:t>
            </a:r>
            <a:r>
              <a:rPr lang="ko-KR" altLang="en-US" sz="1200" smtClean="0"/>
              <a:t>월 구미호 전체 이미지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달이 뜬 한옥을 배경으로 구미호가</a:t>
            </a:r>
            <a:r>
              <a:rPr lang="en-US" altLang="ko-KR" sz="1200" dirty="0" smtClean="0"/>
              <a:t> </a:t>
            </a:r>
            <a:r>
              <a:rPr lang="ko-KR" altLang="en-US" sz="1200" smtClean="0"/>
              <a:t>여우불을 만들고 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5" name="Picture 2" descr="http://file.thisisgame.com/upload/site/fivestones/info/heroscreenshot/sc4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1381808"/>
            <a:ext cx="3905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7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282545"/>
            <a:ext cx="1035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캐릭터의 아래쪽에 꽃 리스가 만들어지며 캐릭터를 중심으로 캐릭터가 맞닿아 있는 일부 물체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의자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바위 등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캐릭터 이펙트가 같이 표현된다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캐릭터의 크기는 꽃 리스 및 </a:t>
            </a:r>
            <a:r>
              <a:rPr lang="ko-KR" altLang="en-US" sz="1000" dirty="0" err="1" smtClean="0"/>
              <a:t>이펙트를</a:t>
            </a:r>
            <a:r>
              <a:rPr lang="ko-KR" altLang="en-US" sz="1000" dirty="0" smtClean="0"/>
              <a:t> 제외했을 때 지난 시즌 </a:t>
            </a:r>
            <a:r>
              <a:rPr lang="ko-KR" altLang="en-US" sz="1000" dirty="0" err="1" smtClean="0"/>
              <a:t>블루오션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몬스터</a:t>
            </a:r>
            <a:r>
              <a:rPr lang="ko-KR" altLang="en-US" sz="1000" dirty="0" smtClean="0"/>
              <a:t> 정도의 크기이며 </a:t>
            </a:r>
            <a:r>
              <a:rPr lang="ko-KR" altLang="en-US" sz="1000" dirty="0" err="1" smtClean="0"/>
              <a:t>이펙트와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꽃리스까지</a:t>
            </a:r>
            <a:r>
              <a:rPr lang="ko-KR" altLang="en-US" sz="1000" dirty="0" smtClean="0"/>
              <a:t> 덧붙였을 경우 캐릭터를 살짝 감싸는 정도의 크기를 갖는다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715209" y="1382885"/>
            <a:ext cx="6316368" cy="5234921"/>
            <a:chOff x="1826455" y="488950"/>
            <a:chExt cx="7485040" cy="6203501"/>
          </a:xfrm>
        </p:grpSpPr>
        <p:pic>
          <p:nvPicPr>
            <p:cNvPr id="4104" name="Picture 8" descr="http://icons.iconarchive.com/icons/martin-berube/character/256/Dragon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455" y="987078"/>
              <a:ext cx="2015206" cy="248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4" name="TextBox 363"/>
            <p:cNvSpPr txBox="1"/>
            <p:nvPr/>
          </p:nvSpPr>
          <p:spPr>
            <a:xfrm>
              <a:off x="2088396" y="737214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블루오션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몬스터</a:t>
              </a:r>
              <a:endParaRPr lang="en-US" altLang="ko-KR" sz="1000" dirty="0" smtClean="0"/>
            </a:p>
          </p:txBody>
        </p:sp>
        <p:cxnSp>
          <p:nvCxnSpPr>
            <p:cNvPr id="20" name="직선 연결선 19"/>
            <p:cNvCxnSpPr>
              <a:stCxn id="4104" idx="0"/>
            </p:cNvCxnSpPr>
            <p:nvPr/>
          </p:nvCxnSpPr>
          <p:spPr>
            <a:xfrm flipV="1">
              <a:off x="2834058" y="907124"/>
              <a:ext cx="6477437" cy="799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7" name="Picture 8" descr="http://icons.iconarchive.com/icons/martin-berube/character/256/Dragon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2302" y="4052173"/>
              <a:ext cx="2015206" cy="248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8" name="직선 연결선 367"/>
            <p:cNvCxnSpPr>
              <a:stCxn id="367" idx="1"/>
            </p:cNvCxnSpPr>
            <p:nvPr/>
          </p:nvCxnSpPr>
          <p:spPr>
            <a:xfrm flipV="1">
              <a:off x="6422302" y="508000"/>
              <a:ext cx="14411" cy="4787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 368"/>
            <p:cNvCxnSpPr>
              <a:stCxn id="367" idx="3"/>
            </p:cNvCxnSpPr>
            <p:nvPr/>
          </p:nvCxnSpPr>
          <p:spPr>
            <a:xfrm flipV="1">
              <a:off x="8437508" y="488950"/>
              <a:ext cx="0" cy="48069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TextBox 369"/>
            <p:cNvSpPr txBox="1"/>
            <p:nvPr/>
          </p:nvSpPr>
          <p:spPr>
            <a:xfrm>
              <a:off x="6847353" y="6446230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 smtClean="0"/>
                <a:t>블루오션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몬스터</a:t>
              </a:r>
              <a:endParaRPr lang="en-US" altLang="ko-KR" sz="1000" dirty="0" smtClean="0"/>
            </a:p>
          </p:txBody>
        </p:sp>
        <p:grpSp>
          <p:nvGrpSpPr>
            <p:cNvPr id="4105" name="그룹 4104"/>
            <p:cNvGrpSpPr/>
            <p:nvPr/>
          </p:nvGrpSpPr>
          <p:grpSpPr>
            <a:xfrm>
              <a:off x="5676345" y="709077"/>
              <a:ext cx="3452009" cy="3339048"/>
              <a:chOff x="5514420" y="709077"/>
              <a:chExt cx="3452009" cy="3339048"/>
            </a:xfrm>
          </p:grpSpPr>
          <p:grpSp>
            <p:nvGrpSpPr>
              <p:cNvPr id="4101" name="그룹 4100"/>
              <p:cNvGrpSpPr/>
              <p:nvPr/>
            </p:nvGrpSpPr>
            <p:grpSpPr>
              <a:xfrm>
                <a:off x="5514420" y="709077"/>
                <a:ext cx="3452009" cy="3339048"/>
                <a:chOff x="5679988" y="709078"/>
                <a:chExt cx="3138190" cy="3019538"/>
              </a:xfrm>
            </p:grpSpPr>
            <p:sp>
              <p:nvSpPr>
                <p:cNvPr id="239" name="도넛 238"/>
                <p:cNvSpPr/>
                <p:nvPr/>
              </p:nvSpPr>
              <p:spPr>
                <a:xfrm>
                  <a:off x="6130766" y="2667972"/>
                  <a:ext cx="2381249" cy="774747"/>
                </a:xfrm>
                <a:prstGeom prst="donut">
                  <a:avLst>
                    <a:gd name="adj" fmla="val 1140"/>
                  </a:avLst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40" name="Picture 14" descr="https://lh5.googleusercontent.com/-DObA7dmu0wQ/AAAAAAAAAAI/AAAAAAAAAL8/lrYtTmbp3Hw/photo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69750" y="2432547"/>
                  <a:ext cx="666418" cy="6664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2" name="Picture 16" descr="https://thumb9.shutterstock.com/display_pic_with_logo/1971698/257671246/stock-vector-sunflower-icon-vector-257671246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9988" y="2426604"/>
                  <a:ext cx="932814" cy="9742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6301092" y="2000689"/>
                  <a:ext cx="998216" cy="1282516"/>
                </a:xfrm>
                <a:prstGeom prst="rect">
                  <a:avLst/>
                </a:prstGeom>
              </p:spPr>
            </p:pic>
            <p:pic>
              <p:nvPicPr>
                <p:cNvPr id="4100" name="Picture 4" descr="http://downloadicons.net/sites/default/files/gear-icon-88540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0635" y="988204"/>
                  <a:ext cx="1015551" cy="10155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5" name="Picture 6" descr="http://cfile27.uf.tistory.com/image/1634A3234B0BE49C202F16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84" t="14897" r="19576" b="9196"/>
                <a:stretch/>
              </p:blipFill>
              <p:spPr bwMode="auto">
                <a:xfrm>
                  <a:off x="7531187" y="3066444"/>
                  <a:ext cx="679730" cy="662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6" name="Picture 6" descr="http://cfile27.uf.tistory.com/image/1634A3234B0BE49C202F16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84" t="14897" r="19576" b="9196"/>
                <a:stretch/>
              </p:blipFill>
              <p:spPr bwMode="auto">
                <a:xfrm>
                  <a:off x="8138448" y="2674453"/>
                  <a:ext cx="679730" cy="662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8" name="Picture 6" descr="http://cfile27.uf.tistory.com/image/1634A3234B0BE49C202F16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984" t="14897" r="19576" b="9196"/>
                <a:stretch/>
              </p:blipFill>
              <p:spPr bwMode="auto">
                <a:xfrm>
                  <a:off x="7935525" y="2979211"/>
                  <a:ext cx="679730" cy="662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07790" y="1515705"/>
                  <a:ext cx="784786" cy="788672"/>
                </a:xfrm>
                <a:prstGeom prst="rect">
                  <a:avLst/>
                </a:prstGeom>
              </p:spPr>
            </p:pic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57181" y="1515704"/>
                  <a:ext cx="782844" cy="788672"/>
                </a:xfrm>
                <a:prstGeom prst="rect">
                  <a:avLst/>
                </a:prstGeom>
              </p:spPr>
            </p:pic>
            <p:pic>
              <p:nvPicPr>
                <p:cNvPr id="280" name="Picture 8" descr="http://s.nx.com/S2/Game/maplestory2/maview/img/npc/11000508_EnchantMaster1.png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05" r="15257"/>
                <a:stretch/>
              </p:blipFill>
              <p:spPr bwMode="auto">
                <a:xfrm>
                  <a:off x="6583615" y="808393"/>
                  <a:ext cx="1527201" cy="2506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2" name="Picture 4" descr="http://downloadicons.net/sites/default/files/gear-icon-88540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511692" y="2194035"/>
                  <a:ext cx="1015552" cy="10155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5" name="TextBox 364"/>
                <p:cNvSpPr txBox="1"/>
                <p:nvPr/>
              </p:nvSpPr>
              <p:spPr>
                <a:xfrm>
                  <a:off x="6919820" y="709078"/>
                  <a:ext cx="8579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000" dirty="0" smtClean="0"/>
                    <a:t>시즌 </a:t>
                  </a:r>
                  <a:r>
                    <a:rPr lang="en-US" altLang="ko-KR" sz="1000" dirty="0" smtClean="0"/>
                    <a:t>5 </a:t>
                  </a:r>
                  <a:r>
                    <a:rPr lang="ko-KR" altLang="en-US" sz="1000" smtClean="0"/>
                    <a:t>작물</a:t>
                  </a:r>
                  <a:endParaRPr lang="en-US" altLang="ko-KR" sz="1000" dirty="0" smtClean="0"/>
                </a:p>
              </p:txBody>
            </p:sp>
          </p:grpSp>
          <p:pic>
            <p:nvPicPr>
              <p:cNvPr id="241" name="Picture 14" descr="https://lh5.googleusercontent.com/-DObA7dmu0wQ/AAAAAAAAAAI/AAAAAAAAAL8/lrYtTmbp3Hw/photo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900000">
                <a:off x="5825220" y="3149115"/>
                <a:ext cx="666418" cy="666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66" name="직선 연결선 365"/>
            <p:cNvCxnSpPr>
              <a:stCxn id="4104" idx="2"/>
            </p:cNvCxnSpPr>
            <p:nvPr/>
          </p:nvCxnSpPr>
          <p:spPr>
            <a:xfrm>
              <a:off x="2834058" y="3474441"/>
              <a:ext cx="6477437" cy="68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0" y="0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홈가든</a:t>
            </a:r>
            <a:r>
              <a:rPr lang="ko-KR" altLang="en-US" sz="1200" dirty="0" smtClean="0"/>
              <a:t> 시즌 </a:t>
            </a:r>
            <a:r>
              <a:rPr lang="en-US" altLang="ko-KR" sz="1200" dirty="0" smtClean="0"/>
              <a:t>5 </a:t>
            </a:r>
            <a:r>
              <a:rPr lang="ko-KR" altLang="en-US" sz="1200" smtClean="0"/>
              <a:t>작물 크기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93910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byillust.com/wp-content/HeavyContent/minihome/ProductGallery/42116_1494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55" y="1442295"/>
            <a:ext cx="540067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12</a:t>
            </a:r>
            <a:r>
              <a:rPr lang="ko-KR" altLang="en-US" sz="1200" smtClean="0"/>
              <a:t>월 성냥팔이 소녀</a:t>
            </a:r>
            <a:endParaRPr lang="ko-KR" alt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0" y="276717"/>
            <a:ext cx="824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가난한 성냥팔이 소녀는 추운 겨울 밤 성냥불에 몸을 녹이며 돌아가신 할머니를 추억하다 결국 돌아가신 할머니와 함께 천국에 간다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가련미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동정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포인트세티아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축복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쥐꼬리 망초 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가련미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물망초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날 잊지 말아요</a:t>
            </a:r>
            <a:r>
              <a:rPr lang="en-US" altLang="ko-KR" sz="1000" dirty="0"/>
              <a:t>)</a:t>
            </a:r>
            <a:endParaRPr lang="en-US" altLang="ko-KR" sz="1000" dirty="0" smtClean="0"/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후드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낣은 옷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성냥바구니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성냥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크리스마스 관련 물품</a:t>
            </a:r>
            <a:endParaRPr lang="ko-KR" altLang="en-US" sz="1000" dirty="0"/>
          </a:p>
        </p:txBody>
      </p:sp>
      <p:pic>
        <p:nvPicPr>
          <p:cNvPr id="32770" name="Picture 2" descr="http://cfs9.blog.daum.net/image/14/blog/2007/07/19/18/21/469f2d19912f2&amp;filename=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5620"/>
            <a:ext cx="33337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http://scontent.cdninstagram.com/t51.2885-15/s480x480/e35/c0.90.1080.1080/12907371_1672065683058277_545389522_n.jpg?ig_cache_key=MTIyODQyNDAwNzc2MjYzNzIyOA%3D%3D.2.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88277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://kids.donga.com/udata/news/201501/20150114_06_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271" y="3446884"/>
            <a:ext cx="28575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2948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12</a:t>
            </a:r>
            <a:r>
              <a:rPr lang="ko-KR" altLang="en-US" sz="1200" smtClean="0"/>
              <a:t>월 포인트세티아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물망초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쥐꼬리 망초</a:t>
            </a:r>
            <a:endParaRPr lang="ko-KR" altLang="en-US" sz="1200"/>
          </a:p>
        </p:txBody>
      </p:sp>
      <p:pic>
        <p:nvPicPr>
          <p:cNvPr id="6146" name="Picture 2" descr="http://ceo114.co.kr/wysiwyg/PEG/W_138623233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476762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91" y="476762"/>
            <a:ext cx="2603218" cy="25971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103" y="476762"/>
            <a:ext cx="5279594" cy="29751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00" y="3599170"/>
            <a:ext cx="3145809" cy="31458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0957" y="3995444"/>
            <a:ext cx="3535986" cy="23532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50" y="3329035"/>
            <a:ext cx="4389500" cy="32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33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7330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12</a:t>
            </a:r>
            <a:r>
              <a:rPr lang="ko-KR" altLang="en-US" sz="1200" smtClean="0"/>
              <a:t>월 성냥팔이 소녀 전체 이미지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담벼락 아래 성냥 팔이 소녀가 </a:t>
            </a:r>
            <a:r>
              <a:rPr lang="ko-KR" altLang="en-US" sz="1200" dirty="0" err="1" smtClean="0"/>
              <a:t>쭈구리고</a:t>
            </a:r>
            <a:r>
              <a:rPr lang="ko-KR" altLang="en-US" sz="1200" dirty="0" smtClean="0"/>
              <a:t> 앉아 성냥을 켜고 있고 그 위로 천사가 그녀를 바라보고 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4" name="Picture 6" descr="http://kids.donga.com/udata/news/201501/20150114_06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96" y="1560934"/>
            <a:ext cx="28575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998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blog.yourstage.com/attach/4328/13542455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12" y="1333499"/>
            <a:ext cx="48006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0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</a:t>
            </a:r>
            <a:r>
              <a:rPr lang="ko-KR" altLang="en-US" sz="1200" smtClean="0"/>
              <a:t>월 백설 공주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0" y="276717"/>
            <a:ext cx="5840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백설공주는 외모 뿐 아니라 마음도 너무나 아름다워 모든 이들에게 사랑을 받았습니다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빼어난 미모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착한 마음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빨간 동백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누구보다 그대를 사랑한다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스위트 알리섬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빼어난 미모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디즈니 공주 풍 의상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검은 머리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흰 피부</a:t>
            </a:r>
            <a:endParaRPr lang="ko-KR" altLang="en-US" sz="1000" dirty="0"/>
          </a:p>
        </p:txBody>
      </p:sp>
      <p:pic>
        <p:nvPicPr>
          <p:cNvPr id="6152" name="Picture 8" descr="http://static3.wikia.nocookie.net/__cb20130728151346/disney/images/4/41/600669_495364107187855_55073600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70" y="1261320"/>
            <a:ext cx="3079334" cy="51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timg.danawa.com/prod_img/500000/166/925/img/2925166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99" y="1261320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thumbnail.image.rakuten.co.jp/@0_mall/havikorotoy/cabinet/newprize/prizebanp/prizebanp02/disney-qp-sira-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06" y="1333499"/>
            <a:ext cx="31718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</a:t>
            </a:r>
            <a:r>
              <a:rPr lang="ko-KR" altLang="en-US" sz="1200" smtClean="0"/>
              <a:t>월 빨간 동백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빼어난 미모</a:t>
            </a:r>
            <a:endParaRPr lang="ko-KR" altLang="en-US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184" y="3674481"/>
            <a:ext cx="4072481" cy="30787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34" y="973719"/>
            <a:ext cx="3749365" cy="27007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894" y="3750687"/>
            <a:ext cx="3493311" cy="29263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38" y="1166126"/>
            <a:ext cx="2767824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43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5740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</a:t>
            </a:r>
            <a:r>
              <a:rPr lang="ko-KR" altLang="en-US" sz="1200" smtClean="0"/>
              <a:t>월 백설공주 전체 이미지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꽃과 나비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그리고 일곱 난장이가 </a:t>
            </a:r>
            <a:r>
              <a:rPr lang="ko-KR" altLang="en-US" sz="1200" dirty="0" err="1" smtClean="0"/>
              <a:t>어울어진</a:t>
            </a:r>
            <a:r>
              <a:rPr lang="ko-KR" altLang="en-US" sz="1200" dirty="0" smtClean="0"/>
              <a:t> 곳에서 백설공주가 노래 하고 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30722" name="Picture 2" descr="http://cfile206.uf.daum.net/image/253416405109E7421179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1320800"/>
            <a:ext cx="61912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62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cfs11.blog.daum.net/image/10/blog/2008/10/22/18/36/48fef40d8f2d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956" y="1376557"/>
            <a:ext cx="2361570" cy="38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cfile28.uf.tistory.com/image/2158F035584425DF17627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1" t="18450" r="34532" b="6210"/>
          <a:stretch/>
        </p:blipFill>
        <p:spPr bwMode="auto">
          <a:xfrm>
            <a:off x="1832378" y="1158133"/>
            <a:ext cx="2532625" cy="266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207.uf.daum.net/image/175271164ACB1A0334D10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79" y="4155008"/>
            <a:ext cx="1785495" cy="262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0"/>
            <a:ext cx="3049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월 </a:t>
            </a:r>
            <a:r>
              <a:rPr lang="ko-KR" altLang="en-US" sz="1200" dirty="0" err="1" smtClean="0"/>
              <a:t>아나스타시야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니콜라에브나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로마노바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76717"/>
            <a:ext cx="2646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러시아의 마지막 황녀 아나스타샤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고결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불멸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마지막 황녀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국화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고결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서향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불멸</a:t>
            </a:r>
            <a:r>
              <a:rPr lang="en-US" altLang="ko-KR" sz="1000" dirty="0" smtClean="0"/>
              <a:t>), 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화려한 근대 왕실 제복</a:t>
            </a:r>
            <a:endParaRPr lang="ko-KR" altLang="en-US" sz="1000" dirty="0"/>
          </a:p>
        </p:txBody>
      </p:sp>
      <p:pic>
        <p:nvPicPr>
          <p:cNvPr id="5130" name="Picture 10" descr="http://cutyline.zuzunza.com/illust/data/1204/619c7f5315bc774235a7be247f588dae-d387rd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9" r="997"/>
          <a:stretch/>
        </p:blipFill>
        <p:spPr bwMode="auto">
          <a:xfrm>
            <a:off x="42155" y="1206239"/>
            <a:ext cx="1847851" cy="408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1.bp.blogspot.com/-8xGNU1CSll0/U6mw00GehxI/AAAAAAAAAPs/XxK6-_-mhMw/s1600/yande.re+289647+anthropomorphization+azure0608+hibiki_(kancolle)+kantai_collection+sword+thighhighs+unifor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60" y="1446936"/>
            <a:ext cx="2759054" cy="34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3.googleusercontent.com/-3QLhLnoo6Og/VyiCET8OD9I/AAAAAAAABrI/fpEQ2jH1PrkAt_2IoaVXHoJVNVFQxMhDACCo/s650/%25EA%25B8%25B8%25EB%2593%259C%2B%25EC%2588%2598%25ED%2598%25B8%25EC%259E%2590%2B%25EB%25A6%25B0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5" r="4206"/>
          <a:stretch/>
        </p:blipFill>
        <p:spPr bwMode="auto">
          <a:xfrm>
            <a:off x="1890006" y="3796777"/>
            <a:ext cx="1418244" cy="298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://3.bp.blogspot.com/_zs3J1YS4LLc/SE8NpntbEYI/AAAAAAAAAGk/IcEAT2kMf04/s400/Anastasi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26" y="1472917"/>
            <a:ext cx="1528792" cy="26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2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8.uf.tistory.com/image/2116F7505389F1AE10D0B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4" y="1941326"/>
            <a:ext cx="3145312" cy="215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m.rda.go.kr/mobile/img/flower/big/0307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4" y="1706980"/>
            <a:ext cx="3625850" cy="262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0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월 국화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서향</a:t>
            </a:r>
            <a:endParaRPr lang="ko-KR" altLang="en-US" sz="1200"/>
          </a:p>
        </p:txBody>
      </p:sp>
      <p:pic>
        <p:nvPicPr>
          <p:cNvPr id="8194" name="Picture 2" descr="http://cfile214.uf.daum.net/R400x0/2359523753759CFB13C26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846" y="3350374"/>
            <a:ext cx="3810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m.rda.go.kr/mobile/img/flower/small/0307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75" y="4332596"/>
            <a:ext cx="25717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215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월 </a:t>
            </a:r>
            <a:r>
              <a:rPr lang="ko-KR" altLang="en-US" sz="1200" dirty="0" err="1" smtClean="0"/>
              <a:t>아나스타시야</a:t>
            </a:r>
            <a:r>
              <a:rPr lang="ko-KR" altLang="en-US" sz="1200" dirty="0" smtClean="0"/>
              <a:t> </a:t>
            </a:r>
            <a:r>
              <a:rPr lang="ko-KR" altLang="en-US" sz="1200" smtClean="0"/>
              <a:t>전체 이미지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러시아 궁을 배경으로 서 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26626" name="Picture 2" descr="http://file.designdb.com/EDITOR/ContentsInfo/6/26623520099811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1243012"/>
            <a:ext cx="523875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fs11.blog.daum.net/image/10/blog/2008/10/22/18/36/48fef40d8f2d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299" y="2521303"/>
            <a:ext cx="1612985" cy="263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959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smtClean="0"/>
              <a:t>월 백조의 호수</a:t>
            </a:r>
            <a:endParaRPr lang="ko-KR" alt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0" y="276717"/>
            <a:ext cx="10049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사악한 악마의 마법으로 낮에는 백조가 되어야 하는 마법에 걸린 오데뜨는 지그프리트 왕자와의 죽음을 각오한 사랑으로 결국 악마를 물리치고 행복의 나라로 간다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사랑</a:t>
            </a:r>
            <a:r>
              <a:rPr lang="en-US" altLang="ko-KR" sz="1000" dirty="0" smtClean="0"/>
              <a:t>,</a:t>
            </a:r>
            <a:r>
              <a:rPr lang="ko-KR" altLang="en-US" sz="1000" smtClean="0"/>
              <a:t> 저주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흰 백합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순결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검은 백합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사랑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저주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발레복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163" y="1261320"/>
            <a:ext cx="2359356" cy="37615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22" y="1261320"/>
            <a:ext cx="4694327" cy="37554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08" y="1261320"/>
            <a:ext cx="3365284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5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5987"/>
          <a:stretch/>
        </p:blipFill>
        <p:spPr>
          <a:xfrm>
            <a:off x="1824202" y="3558707"/>
            <a:ext cx="1172630" cy="7631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76999"/>
            <a:ext cx="3488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작물 </a:t>
            </a:r>
            <a:r>
              <a:rPr lang="en-US" altLang="ko-KR" sz="1000" dirty="0" smtClean="0"/>
              <a:t>Branch</a:t>
            </a:r>
            <a:r>
              <a:rPr lang="ko-KR" altLang="en-US" sz="1000" smtClean="0"/>
              <a:t>는 </a:t>
            </a:r>
            <a:r>
              <a:rPr lang="ko-KR" altLang="en-US" sz="1000" dirty="0" smtClean="0"/>
              <a:t>아래와 </a:t>
            </a:r>
            <a:r>
              <a:rPr lang="ko-KR" altLang="en-US" sz="1000" smtClean="0"/>
              <a:t>같이 동화책이 열린 모양으로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1028" name="Picture 4" descr="http://icons.iconarchive.com/icons/carvetia/odds-and-ends/96/Melting-Pot-Empty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55" y="4321885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692750" y="800219"/>
            <a:ext cx="3452009" cy="3229224"/>
            <a:chOff x="5514420" y="818901"/>
            <a:chExt cx="3452009" cy="3229224"/>
          </a:xfrm>
        </p:grpSpPr>
        <p:grpSp>
          <p:nvGrpSpPr>
            <p:cNvPr id="11" name="그룹 10"/>
            <p:cNvGrpSpPr/>
            <p:nvPr/>
          </p:nvGrpSpPr>
          <p:grpSpPr>
            <a:xfrm>
              <a:off x="5514420" y="818901"/>
              <a:ext cx="3452009" cy="3229224"/>
              <a:chOff x="5679988" y="808393"/>
              <a:chExt cx="3138190" cy="2920223"/>
            </a:xfrm>
          </p:grpSpPr>
          <p:sp>
            <p:nvSpPr>
              <p:cNvPr id="13" name="도넛 12"/>
              <p:cNvSpPr/>
              <p:nvPr/>
            </p:nvSpPr>
            <p:spPr>
              <a:xfrm>
                <a:off x="6130766" y="2667972"/>
                <a:ext cx="2381249" cy="774747"/>
              </a:xfrm>
              <a:prstGeom prst="donut">
                <a:avLst>
                  <a:gd name="adj" fmla="val 114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Picture 14" descr="https://lh5.googleusercontent.com/-DObA7dmu0wQ/AAAAAAAAAAI/AAAAAAAAAL8/lrYtTmbp3Hw/photo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9750" y="2432547"/>
                <a:ext cx="666418" cy="666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6" descr="https://thumb9.shutterstock.com/display_pic_with_logo/1971698/257671246/stock-vector-sunflower-icon-vector-257671246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9988" y="2426604"/>
                <a:ext cx="932814" cy="974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6301092" y="2000689"/>
                <a:ext cx="998216" cy="1282516"/>
              </a:xfrm>
              <a:prstGeom prst="rect">
                <a:avLst/>
              </a:prstGeom>
            </p:spPr>
          </p:pic>
          <p:pic>
            <p:nvPicPr>
              <p:cNvPr id="17" name="Picture 4" descr="http://downloadicons.net/sites/default/files/gear-icon-88540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0635" y="988204"/>
                <a:ext cx="1015551" cy="1015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6" descr="http://cfile27.uf.tistory.com/image/1634A3234B0BE49C202F16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84" t="14897" r="19576" b="9196"/>
              <a:stretch/>
            </p:blipFill>
            <p:spPr bwMode="auto">
              <a:xfrm>
                <a:off x="7531187" y="3066444"/>
                <a:ext cx="679730" cy="662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http://cfile27.uf.tistory.com/image/1634A3234B0BE49C202F16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84" t="14897" r="19576" b="9196"/>
              <a:stretch/>
            </p:blipFill>
            <p:spPr bwMode="auto">
              <a:xfrm>
                <a:off x="8138448" y="2674453"/>
                <a:ext cx="679730" cy="662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http://cfile27.uf.tistory.com/image/1634A3234B0BE49C202F16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84" t="14897" r="19576" b="9196"/>
              <a:stretch/>
            </p:blipFill>
            <p:spPr bwMode="auto">
              <a:xfrm>
                <a:off x="7935525" y="2979211"/>
                <a:ext cx="679730" cy="662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07790" y="1515705"/>
                <a:ext cx="784786" cy="78867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57181" y="1515704"/>
                <a:ext cx="782844" cy="788672"/>
              </a:xfrm>
              <a:prstGeom prst="rect">
                <a:avLst/>
              </a:prstGeom>
            </p:spPr>
          </p:pic>
          <p:pic>
            <p:nvPicPr>
              <p:cNvPr id="23" name="Picture 8" descr="http://s.nx.com/S2/Game/maplestory2/maview/img/npc/11000508_EnchantMaster1.png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05" r="15257"/>
              <a:stretch/>
            </p:blipFill>
            <p:spPr bwMode="auto">
              <a:xfrm>
                <a:off x="6583615" y="808393"/>
                <a:ext cx="1527201" cy="2506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http://downloadicons.net/sites/default/files/gear-icon-88540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511692" y="2194035"/>
                <a:ext cx="1015552" cy="1015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14" descr="https://lh5.googleusercontent.com/-DObA7dmu0wQ/AAAAAAAAAAI/AAAAAAAAAL8/lrYtTmbp3Hw/phot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825220" y="3149115"/>
              <a:ext cx="666418" cy="666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45987"/>
          <a:stretch/>
        </p:blipFill>
        <p:spPr>
          <a:xfrm>
            <a:off x="5024602" y="2435305"/>
            <a:ext cx="2759140" cy="17957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35024" y="3516411"/>
            <a:ext cx="1278038" cy="86456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3129538" y="3664281"/>
            <a:ext cx="1944130" cy="58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0" y="0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홈가든</a:t>
            </a:r>
            <a:r>
              <a:rPr lang="ko-KR" altLang="en-US" sz="1200" dirty="0" smtClean="0"/>
              <a:t> 시즌 </a:t>
            </a:r>
            <a:r>
              <a:rPr lang="en-US" altLang="ko-KR" sz="1200" dirty="0" smtClean="0"/>
              <a:t>5 </a:t>
            </a:r>
            <a:r>
              <a:rPr lang="ko-KR" altLang="en-US" sz="1200" smtClean="0"/>
              <a:t>작물 </a:t>
            </a:r>
            <a:r>
              <a:rPr lang="en-US" altLang="ko-KR" sz="1200" dirty="0" smtClean="0"/>
              <a:t>Branch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815274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752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smtClean="0"/>
              <a:t>월 흰 백합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검은 백합</a:t>
            </a:r>
            <a:endParaRPr lang="ko-KR" altLang="en-US" sz="1200"/>
          </a:p>
        </p:txBody>
      </p:sp>
      <p:pic>
        <p:nvPicPr>
          <p:cNvPr id="2050" name="Picture 2" descr="http://www.carithers.com/images/pageMakerImages/WhiteLily21107251232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409575"/>
            <a:ext cx="3267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329" y="838854"/>
            <a:ext cx="2475191" cy="2475191"/>
          </a:xfrm>
          <a:prstGeom prst="rect">
            <a:avLst/>
          </a:prstGeom>
        </p:spPr>
      </p:pic>
      <p:pic>
        <p:nvPicPr>
          <p:cNvPr id="2054" name="Picture 6" descr="http://www.carithers.com/images/pageMakerImages/WhiteLily31107251232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483" y="276999"/>
            <a:ext cx="2692190" cy="276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black-flowers.net/wp-content/uploads/2014/06/black-charm-lil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69" y="3605149"/>
            <a:ext cx="3252851" cy="32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661" y="3181793"/>
            <a:ext cx="2761727" cy="36762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8673" y="3975689"/>
            <a:ext cx="2511770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17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469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smtClean="0"/>
              <a:t>월 오데뜨 전체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smtClean="0"/>
              <a:t>발레를 하고 있는 오데뜨</a:t>
            </a:r>
            <a:r>
              <a:rPr lang="en-US" altLang="ko-KR" sz="1200" dirty="0" smtClean="0"/>
              <a:t>(</a:t>
            </a:r>
            <a:r>
              <a:rPr lang="ko-KR" altLang="en-US" sz="1200" smtClean="0"/>
              <a:t>흰색</a:t>
            </a:r>
            <a:r>
              <a:rPr lang="en-US" altLang="ko-KR" sz="1200" dirty="0" smtClean="0"/>
              <a:t>)</a:t>
            </a:r>
            <a:r>
              <a:rPr lang="ko-KR" altLang="en-US" sz="1200" smtClean="0"/>
              <a:t> 주위로 백조</a:t>
            </a:r>
            <a:r>
              <a:rPr lang="en-US" altLang="ko-KR" sz="1200" dirty="0" smtClean="0"/>
              <a:t>(</a:t>
            </a:r>
            <a:r>
              <a:rPr lang="ko-KR" altLang="en-US" sz="1200" smtClean="0"/>
              <a:t>검은색</a:t>
            </a:r>
            <a:r>
              <a:rPr lang="en-US" altLang="ko-KR" sz="1200" dirty="0" smtClean="0"/>
              <a:t>)</a:t>
            </a:r>
            <a:r>
              <a:rPr lang="ko-KR" altLang="en-US" sz="1200" smtClean="0"/>
              <a:t>가 날아간다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498" y="1067482"/>
            <a:ext cx="2660114" cy="494347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695780" y="336915"/>
            <a:ext cx="7465440" cy="6334700"/>
            <a:chOff x="2695780" y="336915"/>
            <a:chExt cx="7465440" cy="6334700"/>
          </a:xfrm>
        </p:grpSpPr>
        <p:grpSp>
          <p:nvGrpSpPr>
            <p:cNvPr id="2" name="그룹 1"/>
            <p:cNvGrpSpPr/>
            <p:nvPr/>
          </p:nvGrpSpPr>
          <p:grpSpPr>
            <a:xfrm>
              <a:off x="2695780" y="336915"/>
              <a:ext cx="7465440" cy="5446348"/>
              <a:chOff x="2695780" y="336915"/>
              <a:chExt cx="7465440" cy="5446348"/>
            </a:xfrm>
          </p:grpSpPr>
          <p:pic>
            <p:nvPicPr>
              <p:cNvPr id="8" name="Picture 4" descr="https://d30y9cdsu7xlg0.cloudfront.net/png/214909-200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" flipH="1">
                <a:off x="4137482" y="1849437"/>
                <a:ext cx="1757883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4" name="Picture 2" descr="http://pds14.egloos.com/pds/200903/02/77/a0115377_49abe673de1c4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3275" y="1477962"/>
                <a:ext cx="2838450" cy="43053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 descr="https://d30y9cdsu7xlg0.cloudfront.net/png/214909-200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800000">
                <a:off x="6556375" y="1977047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4" descr="https://d30y9cdsu7xlg0.cloudfront.net/png/214909-200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700000">
                <a:off x="7426022" y="336915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s://d30y9cdsu7xlg0.cloudfront.net/png/214909-200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" flipH="1">
                <a:off x="3144126" y="525462"/>
                <a:ext cx="1757883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https://d30y9cdsu7xlg0.cloudfront.net/png/214909-200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00000" flipH="1">
                <a:off x="2695780" y="1823438"/>
                <a:ext cx="1757883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https://d30y9cdsu7xlg0.cloudfront.net/png/214909-200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700000">
                <a:off x="8256220" y="1653929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81079"/>
            <a:stretch/>
          </p:blipFill>
          <p:spPr>
            <a:xfrm>
              <a:off x="4702443" y="5736249"/>
              <a:ext cx="2660114" cy="935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472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39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ko-KR" altLang="en-US" sz="1200" smtClean="0"/>
              <a:t>월 카르멘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0" y="276717"/>
            <a:ext cx="5397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사랑의 언약을 너무나 쉽게 카르멘은 결국 그의 약혼자와 비극적인 최후를 맡는다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정열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약속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붉은 카네이션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스페인 대표 꽃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분홍 카네이션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열애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플라멩코 댄서</a:t>
            </a:r>
            <a:r>
              <a:rPr lang="en-US" altLang="ko-KR" sz="1000" dirty="0" smtClean="0"/>
              <a:t>,</a:t>
            </a:r>
            <a:r>
              <a:rPr lang="ko-KR" altLang="en-US" sz="1000" smtClean="0"/>
              <a:t> 집시</a:t>
            </a:r>
            <a:endParaRPr lang="ko-KR" altLang="en-US" sz="1000" dirty="0"/>
          </a:p>
        </p:txBody>
      </p:sp>
      <p:pic>
        <p:nvPicPr>
          <p:cNvPr id="4098" name="Picture 2" descr="http://kim3.panstone.biz/img/carmen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52" y="3319227"/>
            <a:ext cx="2433133" cy="34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g.tf.co.kr/article/home/2013/12/10/201372213866570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325" y="1385653"/>
            <a:ext cx="2801040" cy="34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270" y="2900510"/>
            <a:ext cx="2569611" cy="3444469"/>
          </a:xfrm>
          <a:prstGeom prst="rect">
            <a:avLst/>
          </a:prstGeom>
        </p:spPr>
      </p:pic>
      <p:pic>
        <p:nvPicPr>
          <p:cNvPr id="4104" name="Picture 8" descr="http://aussietheatre.com.au/wp-content/uploads/2013/02/Carmen-costume-design-by-Julie-Lynch.-HOSH-2013.-Photo-courtesy-Opera-Australi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16" y="1080854"/>
            <a:ext cx="2435496" cy="34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971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ko-KR" altLang="en-US" sz="1200" smtClean="0"/>
              <a:t>월 카네이션</a:t>
            </a:r>
            <a:endParaRPr lang="ko-KR" altLang="en-US" sz="1200"/>
          </a:p>
        </p:txBody>
      </p:sp>
      <p:pic>
        <p:nvPicPr>
          <p:cNvPr id="5122" name="Picture 2" descr="http://cfile5.uf.tistory.com/image/272FDA43536AC61018B2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123950"/>
            <a:ext cx="47625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offthegallery.net/wp-content/uploads/2016/01/%E1%84%8F%E1%85%A1%E1%84%82%E1%85%A6%E1%84%8B%E1%85%B5%E1%84%89%E1%85%A7%E1%86%ABRGB00-600x6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25" y="906462"/>
            <a:ext cx="5715000" cy="60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22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ko-KR" altLang="en-US" sz="1200" smtClean="0"/>
              <a:t>월 카르멘 전체 이미지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정열적으로 플라멩코 춤을 추는 </a:t>
            </a:r>
            <a:r>
              <a:rPr lang="ko-KR" altLang="en-US" sz="1200" dirty="0" err="1" smtClean="0"/>
              <a:t>카르멘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8" y="1072685"/>
            <a:ext cx="3353091" cy="48650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045" y="1147910"/>
            <a:ext cx="3573246" cy="478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://cfile215.uf.daum.net/image/2715B34E5266150A0589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37" y="276717"/>
            <a:ext cx="2362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s.nx.com/S2/Game/maplestory2/maview/img/npc/11000736_Arw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465" y="98460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0"/>
            <a:ext cx="939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smtClean="0"/>
              <a:t>월 팅커벨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0" y="276717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네버랜드의 팅커벨은 쾌활하고 순수한 요정이다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순수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쾌활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데이지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순수한 마음</a:t>
            </a:r>
            <a:r>
              <a:rPr lang="en-US" altLang="ko-KR" sz="1000" dirty="0" smtClean="0"/>
              <a:t>), </a:t>
            </a:r>
            <a:r>
              <a:rPr lang="ko-KR" altLang="en-US" sz="1000" smtClean="0"/>
              <a:t>토끼풀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쾌활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나비 날개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나뭇잎으로 만든 옷</a:t>
            </a:r>
            <a:endParaRPr lang="ko-KR" altLang="en-US" sz="1000" dirty="0"/>
          </a:p>
        </p:txBody>
      </p:sp>
      <p:pic>
        <p:nvPicPr>
          <p:cNvPr id="9226" name="Picture 10" descr="http://img00.deviantart.net/50e3/i/2012/254/2/7/lucia___light_of_the_forest_fairy_by_thriller_man-d5eezk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0" y="1168224"/>
            <a:ext cx="2460625" cy="318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://kkm4144.cafe24.com/web/product/big/166_shop1_43494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3" t="6144" r="23570" b="5256"/>
          <a:stretch/>
        </p:blipFill>
        <p:spPr bwMode="auto">
          <a:xfrm>
            <a:off x="6299180" y="800100"/>
            <a:ext cx="1914525" cy="421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ae01.alicdn.com/kf/HTB19kF.KVXXXXbyXVXXq6xXFXXXs/4PCS-font-b-Tinkerbell-b-font-Playset-Dolls-Flying-Fairy-Princess-Adorable-Tinker-Bell-Mini-Figur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96" y="3916362"/>
            <a:ext cx="3606800" cy="282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https://lh3.googleusercontent.com/-8LlBnv2oL10/VzxWNmvQ4JI/AAAAAAAABy0/8JaUbJps3Wc1r_xUIgaVsiMODl_ZRfcRwCCo/s650/%25ED%258C%2585%25EC%25BB%25A4%25EB%25B2%25A8%2B%25EC%2584%25B8%25EC%259D%25B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0" t="3704"/>
          <a:stretch/>
        </p:blipFill>
        <p:spPr bwMode="auto">
          <a:xfrm>
            <a:off x="8856717" y="3352799"/>
            <a:ext cx="2462098" cy="337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573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://cfile3.uf.tistory.com/image/1649510C4A0D65DB63201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0" y="578948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www.indica.or.kr/xe/files/attach/images/2410836/950/412/002/%ED%86%A0%EB%81%BC%ED%92%802(%EC%9E%A5%EC%84%B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366" y="4141298"/>
            <a:ext cx="333375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0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smtClean="0"/>
              <a:t>월 데이지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토끼풀</a:t>
            </a:r>
            <a:endParaRPr lang="ko-KR" altLang="en-US" sz="1200"/>
          </a:p>
        </p:txBody>
      </p:sp>
      <p:pic>
        <p:nvPicPr>
          <p:cNvPr id="43010" name="Picture 2" descr="http://wildflower.kr/xe/files/attach/images/67/164/596/%EC%82%B0%EA%B5%AC%EC%A0%88%EC%B4%8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262" y="578948"/>
            <a:ext cx="4385676" cy="328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cfile213.uf.daum.net/image/15545E154BFE0B363046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0" y="3868206"/>
            <a:ext cx="3673475" cy="27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047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</a:t>
            </a:r>
            <a:r>
              <a:rPr lang="ko-KR" altLang="en-US" sz="1200" smtClean="0"/>
              <a:t>월 팅커벨 전체 이미지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꽃 위에서 </a:t>
            </a:r>
            <a:r>
              <a:rPr lang="ko-KR" altLang="en-US" sz="1200" dirty="0" err="1" smtClean="0"/>
              <a:t>팅커벨이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서있다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pic>
        <p:nvPicPr>
          <p:cNvPr id="40962" name="Picture 2" descr="http://www.cornel1801.com/animated/Thumbelina-1994/pictures/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658937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881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 Joan of Arc in the Cathedral photo StJoansaintcar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15" y="609600"/>
            <a:ext cx="4206585" cy="564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ww.suyongso.com/files/attach/images/115/467/404/14208d9888f490d96f9008747a93e3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1" y="1625814"/>
            <a:ext cx="2524813" cy="331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0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6</a:t>
            </a:r>
            <a:r>
              <a:rPr lang="ko-KR" altLang="en-US" sz="1200" smtClean="0"/>
              <a:t>월 잔다르크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0" y="276717"/>
            <a:ext cx="6577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하늘로부터 프랑스를 구하라는 명령을 충실히 수행한 잔다르크는 결국 구국의 성녀가 됩니다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성녀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성기사</a:t>
            </a:r>
            <a:endParaRPr lang="en-US" altLang="ko-KR" sz="1000" dirty="0" smtClean="0"/>
          </a:p>
          <a:p>
            <a:r>
              <a:rPr lang="ko-KR" altLang="en-US" sz="1000" dirty="0" err="1" smtClean="0"/>
              <a:t>꽃리스</a:t>
            </a:r>
            <a:r>
              <a:rPr lang="ko-KR" altLang="en-US" sz="1000" dirty="0" smtClean="0"/>
              <a:t>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장미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분홍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맹세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빨간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아름다움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초록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천상에만 존재하는 고귀한 사랑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흰색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순결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파랑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기적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갑옷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후광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전쟁 깃발</a:t>
            </a:r>
            <a:endParaRPr lang="ko-KR" altLang="en-US" sz="1000" dirty="0"/>
          </a:p>
        </p:txBody>
      </p:sp>
      <p:pic>
        <p:nvPicPr>
          <p:cNvPr id="10252" name="Picture 12" descr="http://gbf.game-a.mbga.jp/assets/img/sp/assets/npc/zoom/3040040000_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827" y="917928"/>
            <a:ext cx="392049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://ftp.gameshot.net/article/2013_08/gsGA51fa7e31c677cp2n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255" y="3327893"/>
            <a:ext cx="2066320" cy="29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://cfs4.blog.daum.net/upload_control/download.blog?fhandle=MDRreVlAZnM0LmJsb2cuZGF1bS5uZXQ6L0lNQUdFLzMvMzk0LmpwZy50aHVtYg==&amp;filename=39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72" y="3710475"/>
            <a:ext cx="3019209" cy="314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937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277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</a:t>
            </a:r>
            <a:r>
              <a:rPr lang="ko-KR" altLang="en-US" sz="1200" smtClean="0"/>
              <a:t>월 장미</a:t>
            </a:r>
            <a:r>
              <a:rPr lang="en-US" altLang="ko-KR" sz="1200" dirty="0" smtClean="0"/>
              <a:t>(</a:t>
            </a:r>
            <a:r>
              <a:rPr lang="ko-KR" altLang="en-US" sz="1200" smtClean="0"/>
              <a:t>분홍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빨간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초록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흰색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파랑</a:t>
            </a:r>
            <a:r>
              <a:rPr lang="en-US" altLang="ko-KR" sz="1200" dirty="0" smtClean="0"/>
              <a:t>)</a:t>
            </a:r>
            <a:endParaRPr lang="ko-KR" altLang="en-US" sz="12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435" y="1281936"/>
            <a:ext cx="1591194" cy="14265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50" y="3734202"/>
            <a:ext cx="3755461" cy="2889754"/>
          </a:xfrm>
          <a:prstGeom prst="rect">
            <a:avLst/>
          </a:prstGeom>
        </p:spPr>
      </p:pic>
      <p:pic>
        <p:nvPicPr>
          <p:cNvPr id="6" name="Picture 6" descr="http://cfile28.uf.tistory.com/image/2447444A567271BE03DE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614" y="3927323"/>
            <a:ext cx="4044950" cy="269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cfile3.uf.tistory.com/image/2702FA4E56C486411751E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490" y="1044466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file30.uf.tistory.com/image/124AC04A4FDAC960237E1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675" y="790369"/>
            <a:ext cx="3148760" cy="268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49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91" y="991412"/>
            <a:ext cx="2688142" cy="3076576"/>
          </a:xfrm>
          <a:prstGeom prst="rect">
            <a:avLst/>
          </a:prstGeom>
        </p:spPr>
      </p:pic>
      <p:pic>
        <p:nvPicPr>
          <p:cNvPr id="8" name="Picture 14" descr="http://mblogthumb4.phinf.naver.net/20150201_103/a_lim23_1422719106447oG45l_JPEG/Disney_Animators_Collection_Doll_01.jpg?type=w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5" r="16953" b="48690"/>
          <a:stretch/>
        </p:blipFill>
        <p:spPr bwMode="auto">
          <a:xfrm>
            <a:off x="6998876" y="991412"/>
            <a:ext cx="1276865" cy="242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queensblade.net/img/grim/grim0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" t="4664" r="41235" b="2983"/>
          <a:stretch/>
        </p:blipFill>
        <p:spPr bwMode="auto">
          <a:xfrm>
            <a:off x="663614" y="1291566"/>
            <a:ext cx="2220882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s-media-cache-ak0.pinimg.com/564x/ab/b2/90/abb290003809720a8bb5210d9310d1a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161" y="4733925"/>
            <a:ext cx="1637647" cy="192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cfile28.uf.tistory.com/image/186340304CA0B8708F397B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6" t="24520" b="4646"/>
          <a:stretch/>
        </p:blipFill>
        <p:spPr bwMode="auto">
          <a:xfrm>
            <a:off x="9101048" y="991412"/>
            <a:ext cx="1756999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figurepresso89.cafe24.com/web/upload/NNEditor/20150711/%EC%8B%9C%EB%9D%BC%ED%98%B8%EC%8B%9C_03_shop1_01434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83" y="4206842"/>
            <a:ext cx="3033864" cy="241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://www.aoimilk.com/web/product/big/aoimilk_395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2" t="14749" r="10235" b="14520"/>
          <a:stretch/>
        </p:blipFill>
        <p:spPr bwMode="auto">
          <a:xfrm>
            <a:off x="4519291" y="4368142"/>
            <a:ext cx="2575276" cy="22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0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</a:t>
            </a:r>
            <a:r>
              <a:rPr lang="ko-KR" altLang="en-US" sz="1200" smtClean="0"/>
              <a:t>월 인어 공주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0" y="276717"/>
            <a:ext cx="5016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인간 왕자를 짝사랑 하는 인어 공주</a:t>
            </a:r>
            <a:endParaRPr lang="en-US" altLang="ko-KR" sz="1000" dirty="0" smtClean="0"/>
          </a:p>
          <a:p>
            <a:r>
              <a:rPr lang="ko-KR" altLang="en-US" sz="1000" dirty="0" smtClean="0"/>
              <a:t>주제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짝사랑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애모</a:t>
            </a:r>
            <a:endParaRPr lang="en-US" altLang="ko-KR" sz="1000" dirty="0" smtClean="0"/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산호초</a:t>
            </a:r>
            <a:endParaRPr lang="en-US" altLang="ko-KR" sz="1000" dirty="0" smtClean="0"/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인어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수영복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바다 생물로 치장을 하고 있음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바다속 풍경을 배경으로 함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89958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img.ezmember.co.kr/cache/board/2013/04/24/d8675c85652329f82c0fd771e281d1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2" y="461665"/>
            <a:ext cx="97536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0"/>
            <a:ext cx="10275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</a:t>
            </a:r>
            <a:r>
              <a:rPr lang="ko-KR" altLang="en-US" sz="1200" smtClean="0"/>
              <a:t>월 잔다르크 전체 이미지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smtClean="0"/>
              <a:t>검을 거꾸로 세워 십자가를 만들고</a:t>
            </a:r>
            <a:r>
              <a:rPr lang="en-US" altLang="ko-KR" sz="1200" dirty="0" smtClean="0"/>
              <a:t>,</a:t>
            </a:r>
            <a:r>
              <a:rPr lang="ko-KR" altLang="en-US" sz="1200" smtClean="0"/>
              <a:t> 하늘을 바라보고 기도를 하고 있음</a:t>
            </a:r>
            <a:r>
              <a:rPr lang="en-US" altLang="ko-KR" sz="1200" dirty="0" smtClean="0"/>
              <a:t>.</a:t>
            </a:r>
            <a:r>
              <a:rPr lang="ko-KR" altLang="en-US" sz="1200" smtClean="0"/>
              <a:t> 잔다르크 뒤쪽에 천사의 날개가 펼쳐져 있으며 머리에서는 후광이 비췬다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" name="Picture 2" descr="St Joan of Arc in the Cathedral photo StJoansaintcard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r="2944"/>
          <a:stretch/>
        </p:blipFill>
        <p:spPr bwMode="auto">
          <a:xfrm>
            <a:off x="3990975" y="914400"/>
            <a:ext cx="3648075" cy="564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23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939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</a:t>
            </a:r>
            <a:r>
              <a:rPr lang="ko-KR" altLang="en-US" sz="1200" smtClean="0"/>
              <a:t>월 산호초</a:t>
            </a:r>
            <a:endParaRPr lang="ko-KR" altLang="en-US" sz="1200"/>
          </a:p>
        </p:txBody>
      </p:sp>
      <p:pic>
        <p:nvPicPr>
          <p:cNvPr id="1032" name="Picture 8" descr="http://pds14.egloos.com/pds/200902/19/84/a0113084_499c9d1cbfa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7" y="3605895"/>
            <a:ext cx="4003589" cy="28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30" y="453894"/>
            <a:ext cx="4468755" cy="29812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17" y="453894"/>
            <a:ext cx="3481118" cy="29751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626" y="453894"/>
            <a:ext cx="2225233" cy="2975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303" y="3605895"/>
            <a:ext cx="6011177" cy="29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넛 3"/>
          <p:cNvSpPr/>
          <p:nvPr/>
        </p:nvSpPr>
        <p:spPr>
          <a:xfrm>
            <a:off x="3010155" y="3479156"/>
            <a:ext cx="3505975" cy="2118549"/>
          </a:xfrm>
          <a:prstGeom prst="donut">
            <a:avLst>
              <a:gd name="adj" fmla="val 41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466952" y="1069532"/>
            <a:ext cx="4900743" cy="4751126"/>
            <a:chOff x="3438502" y="240010"/>
            <a:chExt cx="4900743" cy="4751126"/>
          </a:xfrm>
        </p:grpSpPr>
        <p:pic>
          <p:nvPicPr>
            <p:cNvPr id="21" name="Picture 4" descr="http://cache2.asset-cache.net/xc/528976350.jpg?v=2&amp;c=IWSAsset&amp;k=2&amp;d=kS59Xpq9vzpxh4prEa2w9HkgEvnTbBGmdP6dDQ3mrWanGWfeh9VjR2sqhzJm6ETS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2" t="58189" r="84" b="-75"/>
            <a:stretch/>
          </p:blipFill>
          <p:spPr bwMode="auto">
            <a:xfrm>
              <a:off x="5707025" y="899507"/>
              <a:ext cx="1368776" cy="1659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0" name="Picture 4" descr="http://cache2.asset-cache.net/xc/528976350.jpg?v=2&amp;c=IWSAsset&amp;k=2&amp;d=kS59Xpq9vzpxh4prEa2w9HkgEvnTbBGmdP6dDQ3mrWanGWfeh9VjR2sqhzJm6ETS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2" t="24944" r="24038" b="14960"/>
            <a:stretch/>
          </p:blipFill>
          <p:spPr bwMode="auto">
            <a:xfrm>
              <a:off x="6367569" y="1554775"/>
              <a:ext cx="1971676" cy="238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://cache2.asset-cache.net/xc/528976350.jpg?v=2&amp;c=IWSAsset&amp;k=2&amp;d=kS59Xpq9vzpxh4prEa2w9HkgEvnTbBGmdP6dDQ3mrWanGWfeh9VjR2sqhzJm6ETS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5" r="59699" b="46800"/>
            <a:stretch/>
          </p:blipFill>
          <p:spPr bwMode="auto">
            <a:xfrm>
              <a:off x="4251321" y="903672"/>
              <a:ext cx="1596887" cy="21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://cache2.asset-cache.net/xc/528976350.jpg?v=2&amp;c=IWSAsset&amp;k=2&amp;d=kS59Xpq9vzpxh4prEa2w9HkgEvnTbBGmdP6dDQ3mrWanGWfeh9VjR2sqhzJm6ETS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72" t="58189" r="84" b="-75"/>
            <a:stretch/>
          </p:blipFill>
          <p:spPr bwMode="auto">
            <a:xfrm>
              <a:off x="3438502" y="2561818"/>
              <a:ext cx="1368776" cy="1659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78" name="Picture 2" descr="http://vignette4.wikia.nocookie.net/mermaidmelody/images/8/81/Mermaid_Princess_Lucia.png/revision/latest?cb=201207141933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1707" y="791387"/>
              <a:ext cx="3886664" cy="377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cache2.asset-cache.net/xc/528976350.jpg?v=2&amp;c=IWSAsset&amp;k=2&amp;d=kS59Xpq9vzpxh4prEa2w9HkgEvnTbBGmdP6dDQ3mrWanGWfeh9VjR2sqhzJm6ETS0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03" r="65355"/>
            <a:stretch/>
          </p:blipFill>
          <p:spPr bwMode="auto">
            <a:xfrm>
              <a:off x="5980640" y="3425288"/>
              <a:ext cx="1372767" cy="1525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cache2.asset-cache.net/xc/528976350.jpg?v=2&amp;c=IWSAsset&amp;k=2&amp;d=kS59Xpq9vzpxh4prEa2w9HkgEvnTbBGmdP6dDQ3mrWanGWfeh9VjR2sqhzJm6ETS0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58" t="257" r="83" b="57857"/>
            <a:stretch/>
          </p:blipFill>
          <p:spPr bwMode="auto">
            <a:xfrm>
              <a:off x="4405099" y="3331426"/>
              <a:ext cx="1519940" cy="1659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2" name="Picture 6" descr="http://previews.123rf.com/images/missanzi/missanzi0910/missanzi091000003/5765321-Blue-bubbles-background-vector-illustration--Stock-Vector-soap-foam-bubbl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0">
              <a:off x="4581353" y="685271"/>
              <a:ext cx="3276534" cy="3276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4" name="Picture 8" descr="http://www.iconsdb.com/icons/preview/orange/fish-xxl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 flipH="1">
              <a:off x="6605747" y="240010"/>
              <a:ext cx="940109" cy="940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6" name="Picture 10" descr="http://www.iconsdb.com/icons/preview/caribbean-blue/fish-xx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4241145" y="690298"/>
              <a:ext cx="940109" cy="940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62264" y="3492939"/>
              <a:ext cx="937840" cy="78270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0" y="0"/>
            <a:ext cx="3477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</a:t>
            </a:r>
            <a:r>
              <a:rPr lang="ko-KR" altLang="en-US" sz="1200" smtClean="0"/>
              <a:t>월 스페셜 인어 공주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smtClean="0"/>
              <a:t>인어공주가 아름다운 바닷속을 유영하고 있다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9684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www.maximkorea.net/cms/file/201408/editor_14089286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050" y="948229"/>
            <a:ext cx="2361278" cy="31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img.ruliweb.daum.net/data/news15/09m/12/ard/gdfdfdgfg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2" t="4516" r="19418" b="8335"/>
          <a:stretch/>
        </p:blipFill>
        <p:spPr bwMode="auto">
          <a:xfrm>
            <a:off x="2112096" y="943823"/>
            <a:ext cx="2155104" cy="31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i64.tinypic.com/ynss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t="4274" r="5355" b="4150"/>
          <a:stretch/>
        </p:blipFill>
        <p:spPr bwMode="auto">
          <a:xfrm>
            <a:off x="140669" y="943824"/>
            <a:ext cx="1885951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onepiece-treasurecruise.com/wp-content/uploads/c08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8" y="4209708"/>
            <a:ext cx="3320241" cy="26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0" y="0"/>
            <a:ext cx="1401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8</a:t>
            </a:r>
            <a:r>
              <a:rPr lang="ko-KR" altLang="en-US" sz="1200" smtClean="0"/>
              <a:t>월 클레오파트라</a:t>
            </a:r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0" y="276717"/>
            <a:ext cx="6061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이야기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미모로 이집트의 왕이 된 팜므파탈</a:t>
            </a:r>
            <a:endParaRPr lang="en-US" altLang="ko-KR" sz="1000" dirty="0" smtClean="0"/>
          </a:p>
          <a:p>
            <a:r>
              <a:rPr lang="ko-KR" altLang="en-US" sz="1000" dirty="0" smtClean="0"/>
              <a:t>주제어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팜므파탈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관능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이집트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위험한 아름다움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꽃 리스 구성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아마릴리스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눈부신 아름다움</a:t>
            </a:r>
            <a:r>
              <a:rPr lang="en-US" altLang="ko-KR" sz="1000" dirty="0" smtClean="0"/>
              <a:t>),</a:t>
            </a:r>
            <a:r>
              <a:rPr lang="ko-KR" altLang="en-US" sz="1000" smtClean="0"/>
              <a:t> 협죽도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위험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주요 외형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노출 의상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글래머러스한 몸매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화려한 치장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눈화장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이집트 의상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구릿빛 피부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바스트 모핑</a:t>
            </a:r>
            <a:endParaRPr lang="ko-KR" altLang="en-US" sz="1000" dirty="0"/>
          </a:p>
        </p:txBody>
      </p:sp>
      <p:pic>
        <p:nvPicPr>
          <p:cNvPr id="13314" name="Picture 2" descr="https://thumb9.shutterstock.com/display_pic_with_logo/217633/269280452/stock-vector-icon-portrait-cleopatra-vector-illustration-26928045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428" y="4306955"/>
            <a:ext cx="2199524" cy="229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upload.inven.co.kr/upload/2014/11/27/bbs/i426969360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78" y="943824"/>
            <a:ext cx="21880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t.huv.kr/thumb_crop_resize.php?url=http://down.humoruniv.org/hwiparambbs/data/thema2/hu_1441458995_3401955618.gif?SIZE=320x56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746" y="2666118"/>
            <a:ext cx="1118732" cy="19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s.nx.com/S2/Game/maplestory2/maview/img/npc/11000508_EnchantMaster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980" y="4649325"/>
            <a:ext cx="2227670" cy="22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://s.nx.com/S2/Game/maplestory2/maview/img/npc/11000510_EnchantMaster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939" y="2563488"/>
            <a:ext cx="2085837" cy="20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://upload2.inven.co.kr/upload/2015/10/16/bbs/i1283878478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524" y="10373"/>
            <a:ext cx="2493510" cy="249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pics.gundamboom.kr/web/upload/2016/1020/NBtEoR7vCHSgN3qSsEck4vlfmEQ6N5cpxknutLp4RL5FDlEXo65100100_1476933827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604" y="4727980"/>
            <a:ext cx="1571195" cy="20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26222" y="4209708"/>
            <a:ext cx="2755631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smtClean="0"/>
              <a:t>월 아마릴리스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협죽도</a:t>
            </a:r>
            <a:endParaRPr lang="ko-KR" altLang="en-US" sz="1200"/>
          </a:p>
        </p:txBody>
      </p:sp>
      <p:pic>
        <p:nvPicPr>
          <p:cNvPr id="11" name="Picture 6" descr="http://cfile2.uf.tistory.com/image/0268C14551E7A2E73686B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8" y="3931268"/>
            <a:ext cx="3019424" cy="20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image.chosun.com/sitedata/image/201510/24/2015102402269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12" y="3931267"/>
            <a:ext cx="3594172" cy="20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nemopan.com/files/attach/images/2580/503/258/486391156b18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926" y="3931267"/>
            <a:ext cx="2680100" cy="20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file238.uf.daum.net/image/2311F43352CD555B21CF7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1" y="916073"/>
            <a:ext cx="3281308" cy="23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950" y="916074"/>
            <a:ext cx="3158140" cy="23707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388" y="714049"/>
            <a:ext cx="25666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3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0"/>
            <a:ext cx="1098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8</a:t>
            </a:r>
            <a:r>
              <a:rPr lang="ko-KR" altLang="en-US" sz="1200" smtClean="0"/>
              <a:t>월 스페셜 클레오파트라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클레오파트라가 권좌에 앉아 파라오로써 위엄을 보이고 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그녀 주위로 </a:t>
            </a:r>
            <a:r>
              <a:rPr lang="ko-KR" altLang="en-US" sz="1200" dirty="0" err="1" smtClean="0"/>
              <a:t>페르몬</a:t>
            </a:r>
            <a:r>
              <a:rPr lang="ko-KR" altLang="en-US" sz="1200" dirty="0" smtClean="0"/>
              <a:t> 같은 </a:t>
            </a:r>
            <a:r>
              <a:rPr lang="ko-KR" altLang="en-US" sz="1200" dirty="0" err="1" smtClean="0"/>
              <a:t>아우라가</a:t>
            </a:r>
            <a:r>
              <a:rPr lang="ko-KR" altLang="en-US" sz="1200" dirty="0" smtClean="0"/>
              <a:t> 흐르고 있고 그녀의 몸을 뱀이 감싸고 있으며 그녀가 입맞춤을 하면 하트 </a:t>
            </a:r>
            <a:r>
              <a:rPr lang="ko-KR" altLang="en-US" sz="1200" dirty="0" err="1" smtClean="0"/>
              <a:t>이펙트가</a:t>
            </a:r>
            <a:r>
              <a:rPr lang="ko-KR" altLang="en-US" sz="1200" dirty="0" smtClean="0"/>
              <a:t> 담배 연기처럼 나타났다가 사라진다</a:t>
            </a:r>
            <a:r>
              <a:rPr lang="en-US" altLang="ko-KR" sz="1200" dirty="0" smtClean="0"/>
              <a:t>.</a:t>
            </a:r>
            <a:endParaRPr lang="ko-KR" altLang="en-US" sz="1200"/>
          </a:p>
        </p:txBody>
      </p:sp>
      <p:grpSp>
        <p:nvGrpSpPr>
          <p:cNvPr id="17" name="그룹 16"/>
          <p:cNvGrpSpPr/>
          <p:nvPr/>
        </p:nvGrpSpPr>
        <p:grpSpPr>
          <a:xfrm>
            <a:off x="7386146" y="1290169"/>
            <a:ext cx="3763422" cy="3326742"/>
            <a:chOff x="6933482" y="1469412"/>
            <a:chExt cx="3763422" cy="3326742"/>
          </a:xfrm>
        </p:grpSpPr>
        <p:sp>
          <p:nvSpPr>
            <p:cNvPr id="64" name="직사각형 63"/>
            <p:cNvSpPr/>
            <p:nvPr/>
          </p:nvSpPr>
          <p:spPr>
            <a:xfrm>
              <a:off x="6933482" y="1469412"/>
              <a:ext cx="3763422" cy="332674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2"/>
            <a:srcRect l="8490" t="6845" r="31217"/>
            <a:stretch/>
          </p:blipFill>
          <p:spPr>
            <a:xfrm>
              <a:off x="7803825" y="1610730"/>
              <a:ext cx="2791031" cy="3185424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 flipH="1">
              <a:off x="6992011" y="1734664"/>
              <a:ext cx="1863047" cy="1672791"/>
              <a:chOff x="9760720" y="1979030"/>
              <a:chExt cx="1844799" cy="1672791"/>
            </a:xfrm>
          </p:grpSpPr>
          <p:pic>
            <p:nvPicPr>
              <p:cNvPr id="66" name="Picture 2" descr="https://s-media-cache-ak0.pinimg.com/736x/b3/e5/fa/b3e5faa7c40d3184cadd559c0e3d44f9.jpg"/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71187">
                <a:off x="9808253" y="1979030"/>
                <a:ext cx="1797266" cy="1508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https://s-media-cache-ak0.pinimg.com/736x/b3/e5/fa/b3e5faa7c40d3184cadd559c0e3d44f9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0000">
                <a:off x="9841432" y="2741305"/>
                <a:ext cx="1084638" cy="910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https://s-media-cache-ak0.pinimg.com/736x/b3/e5/fa/b3e5faa7c40d3184cadd559c0e3d44f9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9148">
                <a:off x="9760720" y="2448036"/>
                <a:ext cx="783642" cy="657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363089" y="747976"/>
            <a:ext cx="6516388" cy="5295234"/>
            <a:chOff x="1285372" y="747976"/>
            <a:chExt cx="6516388" cy="5295234"/>
          </a:xfrm>
        </p:grpSpPr>
        <p:pic>
          <p:nvPicPr>
            <p:cNvPr id="34" name="Picture 6" descr="http://cfile2.uf.tistory.com/image/0268C14551E7A2E73686B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3479533" y="4375817"/>
              <a:ext cx="982694" cy="6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7"/>
            <a:srcRect l="21604" r="19140" b="62246"/>
            <a:stretch/>
          </p:blipFill>
          <p:spPr>
            <a:xfrm rot="677521">
              <a:off x="4348686" y="4463325"/>
              <a:ext cx="953855" cy="609183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3323326" y="747976"/>
              <a:ext cx="1099212" cy="2669514"/>
            </a:xfrm>
            <a:custGeom>
              <a:avLst/>
              <a:gdLst>
                <a:gd name="connsiteX0" fmla="*/ 842211 w 842211"/>
                <a:gd name="connsiteY0" fmla="*/ 2045369 h 2045369"/>
                <a:gd name="connsiteX1" fmla="*/ 721895 w 842211"/>
                <a:gd name="connsiteY1" fmla="*/ 1892969 h 2045369"/>
                <a:gd name="connsiteX2" fmla="*/ 537411 w 842211"/>
                <a:gd name="connsiteY2" fmla="*/ 1772653 h 2045369"/>
                <a:gd name="connsiteX3" fmla="*/ 320843 w 842211"/>
                <a:gd name="connsiteY3" fmla="*/ 1676400 h 2045369"/>
                <a:gd name="connsiteX4" fmla="*/ 312821 w 842211"/>
                <a:gd name="connsiteY4" fmla="*/ 1524000 h 2045369"/>
                <a:gd name="connsiteX5" fmla="*/ 385011 w 842211"/>
                <a:gd name="connsiteY5" fmla="*/ 1307432 h 2045369"/>
                <a:gd name="connsiteX6" fmla="*/ 336885 w 842211"/>
                <a:gd name="connsiteY6" fmla="*/ 1219200 h 2045369"/>
                <a:gd name="connsiteX7" fmla="*/ 168443 w 842211"/>
                <a:gd name="connsiteY7" fmla="*/ 1147011 h 2045369"/>
                <a:gd name="connsiteX8" fmla="*/ 96253 w 842211"/>
                <a:gd name="connsiteY8" fmla="*/ 994611 h 2045369"/>
                <a:gd name="connsiteX9" fmla="*/ 168443 w 842211"/>
                <a:gd name="connsiteY9" fmla="*/ 810127 h 2045369"/>
                <a:gd name="connsiteX10" fmla="*/ 40106 w 842211"/>
                <a:gd name="connsiteY10" fmla="*/ 529390 h 2045369"/>
                <a:gd name="connsiteX11" fmla="*/ 0 w 842211"/>
                <a:gd name="connsiteY11" fmla="*/ 328864 h 2045369"/>
                <a:gd name="connsiteX12" fmla="*/ 200527 w 842211"/>
                <a:gd name="connsiteY12" fmla="*/ 184485 h 2045369"/>
                <a:gd name="connsiteX13" fmla="*/ 320843 w 842211"/>
                <a:gd name="connsiteY13" fmla="*/ 0 h 2045369"/>
                <a:gd name="connsiteX14" fmla="*/ 681790 w 842211"/>
                <a:gd name="connsiteY14" fmla="*/ 0 h 2045369"/>
                <a:gd name="connsiteX15" fmla="*/ 489285 w 842211"/>
                <a:gd name="connsiteY15" fmla="*/ 176464 h 2045369"/>
                <a:gd name="connsiteX16" fmla="*/ 336885 w 842211"/>
                <a:gd name="connsiteY16" fmla="*/ 385011 h 2045369"/>
                <a:gd name="connsiteX17" fmla="*/ 473243 w 842211"/>
                <a:gd name="connsiteY17" fmla="*/ 585537 h 2045369"/>
                <a:gd name="connsiteX18" fmla="*/ 561474 w 842211"/>
                <a:gd name="connsiteY18" fmla="*/ 745958 h 2045369"/>
                <a:gd name="connsiteX19" fmla="*/ 545432 w 842211"/>
                <a:gd name="connsiteY19" fmla="*/ 922421 h 2045369"/>
                <a:gd name="connsiteX20" fmla="*/ 529390 w 842211"/>
                <a:gd name="connsiteY20" fmla="*/ 1090864 h 2045369"/>
                <a:gd name="connsiteX21" fmla="*/ 681790 w 842211"/>
                <a:gd name="connsiteY21" fmla="*/ 1315453 h 2045369"/>
                <a:gd name="connsiteX22" fmla="*/ 705853 w 842211"/>
                <a:gd name="connsiteY22" fmla="*/ 1419727 h 2045369"/>
                <a:gd name="connsiteX23" fmla="*/ 705853 w 842211"/>
                <a:gd name="connsiteY23" fmla="*/ 1515979 h 2045369"/>
                <a:gd name="connsiteX24" fmla="*/ 737937 w 842211"/>
                <a:gd name="connsiteY24" fmla="*/ 1588169 h 2045369"/>
                <a:gd name="connsiteX25" fmla="*/ 802106 w 842211"/>
                <a:gd name="connsiteY25" fmla="*/ 1684421 h 2045369"/>
                <a:gd name="connsiteX26" fmla="*/ 762000 w 842211"/>
                <a:gd name="connsiteY26" fmla="*/ 1764632 h 2045369"/>
                <a:gd name="connsiteX27" fmla="*/ 762000 w 842211"/>
                <a:gd name="connsiteY27" fmla="*/ 1860885 h 2045369"/>
                <a:gd name="connsiteX28" fmla="*/ 786064 w 842211"/>
                <a:gd name="connsiteY28" fmla="*/ 1941095 h 2045369"/>
                <a:gd name="connsiteX29" fmla="*/ 842211 w 842211"/>
                <a:gd name="connsiteY29" fmla="*/ 2045369 h 204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211" h="2045369">
                  <a:moveTo>
                    <a:pt x="842211" y="2045369"/>
                  </a:moveTo>
                  <a:lnTo>
                    <a:pt x="721895" y="1892969"/>
                  </a:lnTo>
                  <a:lnTo>
                    <a:pt x="537411" y="1772653"/>
                  </a:lnTo>
                  <a:lnTo>
                    <a:pt x="320843" y="1676400"/>
                  </a:lnTo>
                  <a:lnTo>
                    <a:pt x="312821" y="1524000"/>
                  </a:lnTo>
                  <a:lnTo>
                    <a:pt x="385011" y="1307432"/>
                  </a:lnTo>
                  <a:lnTo>
                    <a:pt x="336885" y="1219200"/>
                  </a:lnTo>
                  <a:lnTo>
                    <a:pt x="168443" y="1147011"/>
                  </a:lnTo>
                  <a:lnTo>
                    <a:pt x="96253" y="994611"/>
                  </a:lnTo>
                  <a:lnTo>
                    <a:pt x="168443" y="810127"/>
                  </a:lnTo>
                  <a:lnTo>
                    <a:pt x="40106" y="529390"/>
                  </a:lnTo>
                  <a:lnTo>
                    <a:pt x="0" y="328864"/>
                  </a:lnTo>
                  <a:lnTo>
                    <a:pt x="200527" y="184485"/>
                  </a:lnTo>
                  <a:lnTo>
                    <a:pt x="320843" y="0"/>
                  </a:lnTo>
                  <a:lnTo>
                    <a:pt x="681790" y="0"/>
                  </a:lnTo>
                  <a:lnTo>
                    <a:pt x="489285" y="176464"/>
                  </a:lnTo>
                  <a:lnTo>
                    <a:pt x="336885" y="385011"/>
                  </a:lnTo>
                  <a:lnTo>
                    <a:pt x="473243" y="585537"/>
                  </a:lnTo>
                  <a:lnTo>
                    <a:pt x="561474" y="745958"/>
                  </a:lnTo>
                  <a:lnTo>
                    <a:pt x="545432" y="922421"/>
                  </a:lnTo>
                  <a:lnTo>
                    <a:pt x="529390" y="1090864"/>
                  </a:lnTo>
                  <a:lnTo>
                    <a:pt x="681790" y="1315453"/>
                  </a:lnTo>
                  <a:lnTo>
                    <a:pt x="705853" y="1419727"/>
                  </a:lnTo>
                  <a:lnTo>
                    <a:pt x="705853" y="1515979"/>
                  </a:lnTo>
                  <a:lnTo>
                    <a:pt x="737937" y="1588169"/>
                  </a:lnTo>
                  <a:lnTo>
                    <a:pt x="802106" y="1684421"/>
                  </a:lnTo>
                  <a:lnTo>
                    <a:pt x="762000" y="1764632"/>
                  </a:lnTo>
                  <a:lnTo>
                    <a:pt x="762000" y="1860885"/>
                  </a:lnTo>
                  <a:lnTo>
                    <a:pt x="786064" y="1941095"/>
                  </a:lnTo>
                  <a:lnTo>
                    <a:pt x="842211" y="204536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49000">
                  <a:srgbClr val="FF0000">
                    <a:alpha val="50000"/>
                  </a:srgbClr>
                </a:gs>
                <a:gs pos="83000">
                  <a:srgbClr val="FF0000">
                    <a:alpha val="50000"/>
                  </a:srgbClr>
                </a:gs>
                <a:gs pos="100000">
                  <a:srgbClr val="C00000">
                    <a:alpha val="50000"/>
                  </a:srgbClr>
                </a:gs>
              </a:gsLst>
              <a:lin ang="54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 rot="20198762">
              <a:off x="2243549" y="1183759"/>
              <a:ext cx="1688841" cy="3377681"/>
              <a:chOff x="1975535" y="750206"/>
              <a:chExt cx="1688841" cy="3377681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1975535" y="750206"/>
                <a:ext cx="1688841" cy="3377681"/>
              </a:xfrm>
              <a:custGeom>
                <a:avLst/>
                <a:gdLst>
                  <a:gd name="connsiteX0" fmla="*/ 1651518 w 1688841"/>
                  <a:gd name="connsiteY0" fmla="*/ 3144416 h 3377681"/>
                  <a:gd name="connsiteX1" fmla="*/ 1688841 w 1688841"/>
                  <a:gd name="connsiteY1" fmla="*/ 2957804 h 3377681"/>
                  <a:gd name="connsiteX2" fmla="*/ 1595535 w 1688841"/>
                  <a:gd name="connsiteY2" fmla="*/ 2799183 h 3377681"/>
                  <a:gd name="connsiteX3" fmla="*/ 1530220 w 1688841"/>
                  <a:gd name="connsiteY3" fmla="*/ 2463281 h 3377681"/>
                  <a:gd name="connsiteX4" fmla="*/ 1464906 w 1688841"/>
                  <a:gd name="connsiteY4" fmla="*/ 2220686 h 3377681"/>
                  <a:gd name="connsiteX5" fmla="*/ 1390261 w 1688841"/>
                  <a:gd name="connsiteY5" fmla="*/ 2006081 h 3377681"/>
                  <a:gd name="connsiteX6" fmla="*/ 1418253 w 1688841"/>
                  <a:gd name="connsiteY6" fmla="*/ 1782147 h 3377681"/>
                  <a:gd name="connsiteX7" fmla="*/ 1352939 w 1688841"/>
                  <a:gd name="connsiteY7" fmla="*/ 1558212 h 3377681"/>
                  <a:gd name="connsiteX8" fmla="*/ 1324947 w 1688841"/>
                  <a:gd name="connsiteY8" fmla="*/ 1464906 h 3377681"/>
                  <a:gd name="connsiteX9" fmla="*/ 1296955 w 1688841"/>
                  <a:gd name="connsiteY9" fmla="*/ 1306286 h 3377681"/>
                  <a:gd name="connsiteX10" fmla="*/ 1296955 w 1688841"/>
                  <a:gd name="connsiteY10" fmla="*/ 1194318 h 3377681"/>
                  <a:gd name="connsiteX11" fmla="*/ 1334278 w 1688841"/>
                  <a:gd name="connsiteY11" fmla="*/ 989045 h 3377681"/>
                  <a:gd name="connsiteX12" fmla="*/ 1380931 w 1688841"/>
                  <a:gd name="connsiteY12" fmla="*/ 811763 h 3377681"/>
                  <a:gd name="connsiteX13" fmla="*/ 1250302 w 1688841"/>
                  <a:gd name="connsiteY13" fmla="*/ 671804 h 3377681"/>
                  <a:gd name="connsiteX14" fmla="*/ 1045029 w 1688841"/>
                  <a:gd name="connsiteY14" fmla="*/ 466530 h 3377681"/>
                  <a:gd name="connsiteX15" fmla="*/ 1138335 w 1688841"/>
                  <a:gd name="connsiteY15" fmla="*/ 298579 h 3377681"/>
                  <a:gd name="connsiteX16" fmla="*/ 1315616 w 1688841"/>
                  <a:gd name="connsiteY16" fmla="*/ 83975 h 3377681"/>
                  <a:gd name="connsiteX17" fmla="*/ 1352939 w 1688841"/>
                  <a:gd name="connsiteY17" fmla="*/ 0 h 3377681"/>
                  <a:gd name="connsiteX18" fmla="*/ 0 w 1688841"/>
                  <a:gd name="connsiteY18" fmla="*/ 0 h 3377681"/>
                  <a:gd name="connsiteX19" fmla="*/ 37323 w 1688841"/>
                  <a:gd name="connsiteY19" fmla="*/ 401216 h 3377681"/>
                  <a:gd name="connsiteX20" fmla="*/ 139959 w 1688841"/>
                  <a:gd name="connsiteY20" fmla="*/ 597159 h 3377681"/>
                  <a:gd name="connsiteX21" fmla="*/ 279918 w 1688841"/>
                  <a:gd name="connsiteY21" fmla="*/ 774441 h 3377681"/>
                  <a:gd name="connsiteX22" fmla="*/ 401216 w 1688841"/>
                  <a:gd name="connsiteY22" fmla="*/ 886408 h 3377681"/>
                  <a:gd name="connsiteX23" fmla="*/ 671804 w 1688841"/>
                  <a:gd name="connsiteY23" fmla="*/ 1026367 h 3377681"/>
                  <a:gd name="connsiteX24" fmla="*/ 718457 w 1688841"/>
                  <a:gd name="connsiteY24" fmla="*/ 1156996 h 3377681"/>
                  <a:gd name="connsiteX25" fmla="*/ 709127 w 1688841"/>
                  <a:gd name="connsiteY25" fmla="*/ 1362269 h 3377681"/>
                  <a:gd name="connsiteX26" fmla="*/ 671804 w 1688841"/>
                  <a:gd name="connsiteY26" fmla="*/ 1614196 h 3377681"/>
                  <a:gd name="connsiteX27" fmla="*/ 737118 w 1688841"/>
                  <a:gd name="connsiteY27" fmla="*/ 1782147 h 3377681"/>
                  <a:gd name="connsiteX28" fmla="*/ 877078 w 1688841"/>
                  <a:gd name="connsiteY28" fmla="*/ 1875453 h 3377681"/>
                  <a:gd name="connsiteX29" fmla="*/ 1007706 w 1688841"/>
                  <a:gd name="connsiteY29" fmla="*/ 2062065 h 3377681"/>
                  <a:gd name="connsiteX30" fmla="*/ 1007706 w 1688841"/>
                  <a:gd name="connsiteY30" fmla="*/ 2146041 h 3377681"/>
                  <a:gd name="connsiteX31" fmla="*/ 1035698 w 1688841"/>
                  <a:gd name="connsiteY31" fmla="*/ 2369975 h 3377681"/>
                  <a:gd name="connsiteX32" fmla="*/ 933061 w 1688841"/>
                  <a:gd name="connsiteY32" fmla="*/ 2509935 h 3377681"/>
                  <a:gd name="connsiteX33" fmla="*/ 942392 w 1688841"/>
                  <a:gd name="connsiteY33" fmla="*/ 2593910 h 3377681"/>
                  <a:gd name="connsiteX34" fmla="*/ 1007706 w 1688841"/>
                  <a:gd name="connsiteY34" fmla="*/ 2687216 h 3377681"/>
                  <a:gd name="connsiteX35" fmla="*/ 1045029 w 1688841"/>
                  <a:gd name="connsiteY35" fmla="*/ 2724539 h 3377681"/>
                  <a:gd name="connsiteX36" fmla="*/ 1110343 w 1688841"/>
                  <a:gd name="connsiteY36" fmla="*/ 2780522 h 3377681"/>
                  <a:gd name="connsiteX37" fmla="*/ 1203649 w 1688841"/>
                  <a:gd name="connsiteY37" fmla="*/ 2817845 h 3377681"/>
                  <a:gd name="connsiteX38" fmla="*/ 1278294 w 1688841"/>
                  <a:gd name="connsiteY38" fmla="*/ 2883159 h 3377681"/>
                  <a:gd name="connsiteX39" fmla="*/ 1418253 w 1688841"/>
                  <a:gd name="connsiteY39" fmla="*/ 2957804 h 3377681"/>
                  <a:gd name="connsiteX40" fmla="*/ 1455576 w 1688841"/>
                  <a:gd name="connsiteY40" fmla="*/ 3097763 h 3377681"/>
                  <a:gd name="connsiteX41" fmla="*/ 1539551 w 1688841"/>
                  <a:gd name="connsiteY41" fmla="*/ 3247053 h 3377681"/>
                  <a:gd name="connsiteX42" fmla="*/ 1558212 w 1688841"/>
                  <a:gd name="connsiteY42" fmla="*/ 3340359 h 3377681"/>
                  <a:gd name="connsiteX43" fmla="*/ 1586204 w 1688841"/>
                  <a:gd name="connsiteY43" fmla="*/ 3377681 h 3377681"/>
                  <a:gd name="connsiteX44" fmla="*/ 1651518 w 1688841"/>
                  <a:gd name="connsiteY44" fmla="*/ 3144416 h 337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688841" h="3377681">
                    <a:moveTo>
                      <a:pt x="1651518" y="3144416"/>
                    </a:moveTo>
                    <a:lnTo>
                      <a:pt x="1688841" y="2957804"/>
                    </a:lnTo>
                    <a:lnTo>
                      <a:pt x="1595535" y="2799183"/>
                    </a:lnTo>
                    <a:lnTo>
                      <a:pt x="1530220" y="2463281"/>
                    </a:lnTo>
                    <a:lnTo>
                      <a:pt x="1464906" y="2220686"/>
                    </a:lnTo>
                    <a:lnTo>
                      <a:pt x="1390261" y="2006081"/>
                    </a:lnTo>
                    <a:lnTo>
                      <a:pt x="1418253" y="1782147"/>
                    </a:lnTo>
                    <a:lnTo>
                      <a:pt x="1352939" y="1558212"/>
                    </a:lnTo>
                    <a:lnTo>
                      <a:pt x="1324947" y="1464906"/>
                    </a:lnTo>
                    <a:lnTo>
                      <a:pt x="1296955" y="1306286"/>
                    </a:lnTo>
                    <a:lnTo>
                      <a:pt x="1296955" y="1194318"/>
                    </a:lnTo>
                    <a:lnTo>
                      <a:pt x="1334278" y="989045"/>
                    </a:lnTo>
                    <a:lnTo>
                      <a:pt x="1380931" y="811763"/>
                    </a:lnTo>
                    <a:lnTo>
                      <a:pt x="1250302" y="671804"/>
                    </a:lnTo>
                    <a:lnTo>
                      <a:pt x="1045029" y="466530"/>
                    </a:lnTo>
                    <a:lnTo>
                      <a:pt x="1138335" y="298579"/>
                    </a:lnTo>
                    <a:lnTo>
                      <a:pt x="1315616" y="83975"/>
                    </a:lnTo>
                    <a:lnTo>
                      <a:pt x="1352939" y="0"/>
                    </a:lnTo>
                    <a:lnTo>
                      <a:pt x="0" y="0"/>
                    </a:lnTo>
                    <a:lnTo>
                      <a:pt x="37323" y="401216"/>
                    </a:lnTo>
                    <a:lnTo>
                      <a:pt x="139959" y="597159"/>
                    </a:lnTo>
                    <a:lnTo>
                      <a:pt x="279918" y="774441"/>
                    </a:lnTo>
                    <a:lnTo>
                      <a:pt x="401216" y="886408"/>
                    </a:lnTo>
                    <a:lnTo>
                      <a:pt x="671804" y="1026367"/>
                    </a:lnTo>
                    <a:lnTo>
                      <a:pt x="718457" y="1156996"/>
                    </a:lnTo>
                    <a:lnTo>
                      <a:pt x="709127" y="1362269"/>
                    </a:lnTo>
                    <a:lnTo>
                      <a:pt x="671804" y="1614196"/>
                    </a:lnTo>
                    <a:lnTo>
                      <a:pt x="737118" y="1782147"/>
                    </a:lnTo>
                    <a:lnTo>
                      <a:pt x="877078" y="1875453"/>
                    </a:lnTo>
                    <a:lnTo>
                      <a:pt x="1007706" y="2062065"/>
                    </a:lnTo>
                    <a:lnTo>
                      <a:pt x="1007706" y="2146041"/>
                    </a:lnTo>
                    <a:lnTo>
                      <a:pt x="1035698" y="2369975"/>
                    </a:lnTo>
                    <a:lnTo>
                      <a:pt x="933061" y="2509935"/>
                    </a:lnTo>
                    <a:lnTo>
                      <a:pt x="942392" y="2593910"/>
                    </a:lnTo>
                    <a:lnTo>
                      <a:pt x="1007706" y="2687216"/>
                    </a:lnTo>
                    <a:lnTo>
                      <a:pt x="1045029" y="2724539"/>
                    </a:lnTo>
                    <a:lnTo>
                      <a:pt x="1110343" y="2780522"/>
                    </a:lnTo>
                    <a:lnTo>
                      <a:pt x="1203649" y="2817845"/>
                    </a:lnTo>
                    <a:lnTo>
                      <a:pt x="1278294" y="2883159"/>
                    </a:lnTo>
                    <a:lnTo>
                      <a:pt x="1418253" y="2957804"/>
                    </a:lnTo>
                    <a:lnTo>
                      <a:pt x="1455576" y="3097763"/>
                    </a:lnTo>
                    <a:lnTo>
                      <a:pt x="1539551" y="3247053"/>
                    </a:lnTo>
                    <a:lnTo>
                      <a:pt x="1558212" y="3340359"/>
                    </a:lnTo>
                    <a:lnTo>
                      <a:pt x="1586204" y="3377681"/>
                    </a:lnTo>
                    <a:lnTo>
                      <a:pt x="1651518" y="314441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49000">
                    <a:srgbClr val="FF0000">
                      <a:alpha val="50000"/>
                    </a:srgbClr>
                  </a:gs>
                  <a:gs pos="83000">
                    <a:srgbClr val="FF0000">
                      <a:alpha val="50000"/>
                    </a:srgbClr>
                  </a:gs>
                  <a:gs pos="100000">
                    <a:srgbClr val="C00000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하트 18"/>
              <p:cNvSpPr/>
              <p:nvPr/>
            </p:nvSpPr>
            <p:spPr>
              <a:xfrm>
                <a:off x="3174572" y="2957867"/>
                <a:ext cx="240790" cy="240790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하트 20"/>
              <p:cNvSpPr/>
              <p:nvPr/>
            </p:nvSpPr>
            <p:spPr>
              <a:xfrm>
                <a:off x="2601280" y="2047245"/>
                <a:ext cx="291356" cy="291356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하트 24"/>
              <p:cNvSpPr/>
              <p:nvPr/>
            </p:nvSpPr>
            <p:spPr>
              <a:xfrm>
                <a:off x="2996448" y="1373688"/>
                <a:ext cx="352541" cy="352541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하트 25"/>
              <p:cNvSpPr/>
              <p:nvPr/>
            </p:nvSpPr>
            <p:spPr>
              <a:xfrm>
                <a:off x="2013735" y="938957"/>
                <a:ext cx="469233" cy="469233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하트 29"/>
              <p:cNvSpPr/>
              <p:nvPr/>
            </p:nvSpPr>
            <p:spPr>
              <a:xfrm>
                <a:off x="2968149" y="3281303"/>
                <a:ext cx="240790" cy="240790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 rot="746488">
              <a:off x="4434311" y="1432468"/>
              <a:ext cx="1978090" cy="3377681"/>
              <a:chOff x="4765388" y="778198"/>
              <a:chExt cx="1978090" cy="3377681"/>
            </a:xfrm>
          </p:grpSpPr>
          <p:sp>
            <p:nvSpPr>
              <p:cNvPr id="9" name="자유형 8"/>
              <p:cNvSpPr/>
              <p:nvPr/>
            </p:nvSpPr>
            <p:spPr>
              <a:xfrm>
                <a:off x="4765388" y="778198"/>
                <a:ext cx="1978090" cy="3377681"/>
              </a:xfrm>
              <a:custGeom>
                <a:avLst/>
                <a:gdLst>
                  <a:gd name="connsiteX0" fmla="*/ 177282 w 1978090"/>
                  <a:gd name="connsiteY0" fmla="*/ 3340359 h 3377681"/>
                  <a:gd name="connsiteX1" fmla="*/ 177282 w 1978090"/>
                  <a:gd name="connsiteY1" fmla="*/ 3237722 h 3377681"/>
                  <a:gd name="connsiteX2" fmla="*/ 149290 w 1978090"/>
                  <a:gd name="connsiteY2" fmla="*/ 3097763 h 3377681"/>
                  <a:gd name="connsiteX3" fmla="*/ 46653 w 1978090"/>
                  <a:gd name="connsiteY3" fmla="*/ 2995126 h 3377681"/>
                  <a:gd name="connsiteX4" fmla="*/ 0 w 1978090"/>
                  <a:gd name="connsiteY4" fmla="*/ 2967134 h 3377681"/>
                  <a:gd name="connsiteX5" fmla="*/ 0 w 1978090"/>
                  <a:gd name="connsiteY5" fmla="*/ 2883159 h 3377681"/>
                  <a:gd name="connsiteX6" fmla="*/ 37323 w 1978090"/>
                  <a:gd name="connsiteY6" fmla="*/ 2761861 h 3377681"/>
                  <a:gd name="connsiteX7" fmla="*/ 139959 w 1978090"/>
                  <a:gd name="connsiteY7" fmla="*/ 2612571 h 3377681"/>
                  <a:gd name="connsiteX8" fmla="*/ 242596 w 1978090"/>
                  <a:gd name="connsiteY8" fmla="*/ 2435289 h 3377681"/>
                  <a:gd name="connsiteX9" fmla="*/ 242596 w 1978090"/>
                  <a:gd name="connsiteY9" fmla="*/ 2192694 h 3377681"/>
                  <a:gd name="connsiteX10" fmla="*/ 177282 w 1978090"/>
                  <a:gd name="connsiteY10" fmla="*/ 1968759 h 3377681"/>
                  <a:gd name="connsiteX11" fmla="*/ 177282 w 1978090"/>
                  <a:gd name="connsiteY11" fmla="*/ 1772816 h 3377681"/>
                  <a:gd name="connsiteX12" fmla="*/ 205274 w 1978090"/>
                  <a:gd name="connsiteY12" fmla="*/ 1483567 h 3377681"/>
                  <a:gd name="connsiteX13" fmla="*/ 317241 w 1978090"/>
                  <a:gd name="connsiteY13" fmla="*/ 1259632 h 3377681"/>
                  <a:gd name="connsiteX14" fmla="*/ 317241 w 1978090"/>
                  <a:gd name="connsiteY14" fmla="*/ 1175657 h 3377681"/>
                  <a:gd name="connsiteX15" fmla="*/ 279919 w 1978090"/>
                  <a:gd name="connsiteY15" fmla="*/ 1026367 h 3377681"/>
                  <a:gd name="connsiteX16" fmla="*/ 233265 w 1978090"/>
                  <a:gd name="connsiteY16" fmla="*/ 830424 h 3377681"/>
                  <a:gd name="connsiteX17" fmla="*/ 223935 w 1978090"/>
                  <a:gd name="connsiteY17" fmla="*/ 727787 h 3377681"/>
                  <a:gd name="connsiteX18" fmla="*/ 307910 w 1978090"/>
                  <a:gd name="connsiteY18" fmla="*/ 606489 h 3377681"/>
                  <a:gd name="connsiteX19" fmla="*/ 541176 w 1978090"/>
                  <a:gd name="connsiteY19" fmla="*/ 391885 h 3377681"/>
                  <a:gd name="connsiteX20" fmla="*/ 653143 w 1978090"/>
                  <a:gd name="connsiteY20" fmla="*/ 223934 h 3377681"/>
                  <a:gd name="connsiteX21" fmla="*/ 774441 w 1978090"/>
                  <a:gd name="connsiteY21" fmla="*/ 37322 h 3377681"/>
                  <a:gd name="connsiteX22" fmla="*/ 802433 w 1978090"/>
                  <a:gd name="connsiteY22" fmla="*/ 0 h 3377681"/>
                  <a:gd name="connsiteX23" fmla="*/ 1856792 w 1978090"/>
                  <a:gd name="connsiteY23" fmla="*/ 0 h 3377681"/>
                  <a:gd name="connsiteX24" fmla="*/ 1978090 w 1978090"/>
                  <a:gd name="connsiteY24" fmla="*/ 186612 h 3377681"/>
                  <a:gd name="connsiteX25" fmla="*/ 1968759 w 1978090"/>
                  <a:gd name="connsiteY25" fmla="*/ 438538 h 3377681"/>
                  <a:gd name="connsiteX26" fmla="*/ 1744825 w 1978090"/>
                  <a:gd name="connsiteY26" fmla="*/ 709126 h 3377681"/>
                  <a:gd name="connsiteX27" fmla="*/ 1492898 w 1978090"/>
                  <a:gd name="connsiteY27" fmla="*/ 1035698 h 3377681"/>
                  <a:gd name="connsiteX28" fmla="*/ 1502229 w 1978090"/>
                  <a:gd name="connsiteY28" fmla="*/ 1259632 h 3377681"/>
                  <a:gd name="connsiteX29" fmla="*/ 1520890 w 1978090"/>
                  <a:gd name="connsiteY29" fmla="*/ 1362269 h 3377681"/>
                  <a:gd name="connsiteX30" fmla="*/ 1548882 w 1978090"/>
                  <a:gd name="connsiteY30" fmla="*/ 1520889 h 3377681"/>
                  <a:gd name="connsiteX31" fmla="*/ 1455576 w 1978090"/>
                  <a:gd name="connsiteY31" fmla="*/ 1828800 h 3377681"/>
                  <a:gd name="connsiteX32" fmla="*/ 1408923 w 1978090"/>
                  <a:gd name="connsiteY32" fmla="*/ 1922106 h 3377681"/>
                  <a:gd name="connsiteX33" fmla="*/ 1250302 w 1978090"/>
                  <a:gd name="connsiteY33" fmla="*/ 2080726 h 3377681"/>
                  <a:gd name="connsiteX34" fmla="*/ 1101012 w 1978090"/>
                  <a:gd name="connsiteY34" fmla="*/ 2351314 h 3377681"/>
                  <a:gd name="connsiteX35" fmla="*/ 1082351 w 1978090"/>
                  <a:gd name="connsiteY35" fmla="*/ 2491273 h 3377681"/>
                  <a:gd name="connsiteX36" fmla="*/ 1045029 w 1978090"/>
                  <a:gd name="connsiteY36" fmla="*/ 2593910 h 3377681"/>
                  <a:gd name="connsiteX37" fmla="*/ 858416 w 1978090"/>
                  <a:gd name="connsiteY37" fmla="*/ 2743200 h 3377681"/>
                  <a:gd name="connsiteX38" fmla="*/ 690465 w 1978090"/>
                  <a:gd name="connsiteY38" fmla="*/ 2911151 h 3377681"/>
                  <a:gd name="connsiteX39" fmla="*/ 709127 w 1978090"/>
                  <a:gd name="connsiteY39" fmla="*/ 3069771 h 3377681"/>
                  <a:gd name="connsiteX40" fmla="*/ 662474 w 1978090"/>
                  <a:gd name="connsiteY40" fmla="*/ 3191069 h 3377681"/>
                  <a:gd name="connsiteX41" fmla="*/ 382555 w 1978090"/>
                  <a:gd name="connsiteY41" fmla="*/ 3303036 h 3377681"/>
                  <a:gd name="connsiteX42" fmla="*/ 289249 w 1978090"/>
                  <a:gd name="connsiteY42" fmla="*/ 3377681 h 3377681"/>
                  <a:gd name="connsiteX43" fmla="*/ 177282 w 1978090"/>
                  <a:gd name="connsiteY43" fmla="*/ 3340359 h 337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978090" h="3377681">
                    <a:moveTo>
                      <a:pt x="177282" y="3340359"/>
                    </a:moveTo>
                    <a:lnTo>
                      <a:pt x="177282" y="3237722"/>
                    </a:lnTo>
                    <a:lnTo>
                      <a:pt x="149290" y="3097763"/>
                    </a:lnTo>
                    <a:lnTo>
                      <a:pt x="46653" y="2995126"/>
                    </a:lnTo>
                    <a:lnTo>
                      <a:pt x="0" y="2967134"/>
                    </a:lnTo>
                    <a:lnTo>
                      <a:pt x="0" y="2883159"/>
                    </a:lnTo>
                    <a:lnTo>
                      <a:pt x="37323" y="2761861"/>
                    </a:lnTo>
                    <a:lnTo>
                      <a:pt x="139959" y="2612571"/>
                    </a:lnTo>
                    <a:lnTo>
                      <a:pt x="242596" y="2435289"/>
                    </a:lnTo>
                    <a:lnTo>
                      <a:pt x="242596" y="2192694"/>
                    </a:lnTo>
                    <a:lnTo>
                      <a:pt x="177282" y="1968759"/>
                    </a:lnTo>
                    <a:lnTo>
                      <a:pt x="177282" y="1772816"/>
                    </a:lnTo>
                    <a:lnTo>
                      <a:pt x="205274" y="1483567"/>
                    </a:lnTo>
                    <a:lnTo>
                      <a:pt x="317241" y="1259632"/>
                    </a:lnTo>
                    <a:lnTo>
                      <a:pt x="317241" y="1175657"/>
                    </a:lnTo>
                    <a:lnTo>
                      <a:pt x="279919" y="1026367"/>
                    </a:lnTo>
                    <a:lnTo>
                      <a:pt x="233265" y="830424"/>
                    </a:lnTo>
                    <a:cubicBezTo>
                      <a:pt x="223248" y="740266"/>
                      <a:pt x="223935" y="774613"/>
                      <a:pt x="223935" y="727787"/>
                    </a:cubicBezTo>
                    <a:lnTo>
                      <a:pt x="307910" y="606489"/>
                    </a:lnTo>
                    <a:lnTo>
                      <a:pt x="541176" y="391885"/>
                    </a:lnTo>
                    <a:lnTo>
                      <a:pt x="653143" y="223934"/>
                    </a:lnTo>
                    <a:lnTo>
                      <a:pt x="774441" y="37322"/>
                    </a:lnTo>
                    <a:lnTo>
                      <a:pt x="802433" y="0"/>
                    </a:lnTo>
                    <a:lnTo>
                      <a:pt x="1856792" y="0"/>
                    </a:lnTo>
                    <a:lnTo>
                      <a:pt x="1978090" y="186612"/>
                    </a:lnTo>
                    <a:lnTo>
                      <a:pt x="1968759" y="438538"/>
                    </a:lnTo>
                    <a:lnTo>
                      <a:pt x="1744825" y="709126"/>
                    </a:lnTo>
                    <a:lnTo>
                      <a:pt x="1492898" y="1035698"/>
                    </a:lnTo>
                    <a:lnTo>
                      <a:pt x="1502229" y="1259632"/>
                    </a:lnTo>
                    <a:lnTo>
                      <a:pt x="1520890" y="1362269"/>
                    </a:lnTo>
                    <a:lnTo>
                      <a:pt x="1548882" y="1520889"/>
                    </a:lnTo>
                    <a:lnTo>
                      <a:pt x="1455576" y="1828800"/>
                    </a:lnTo>
                    <a:lnTo>
                      <a:pt x="1408923" y="1922106"/>
                    </a:lnTo>
                    <a:lnTo>
                      <a:pt x="1250302" y="2080726"/>
                    </a:lnTo>
                    <a:lnTo>
                      <a:pt x="1101012" y="2351314"/>
                    </a:lnTo>
                    <a:lnTo>
                      <a:pt x="1082351" y="2491273"/>
                    </a:lnTo>
                    <a:lnTo>
                      <a:pt x="1045029" y="2593910"/>
                    </a:lnTo>
                    <a:lnTo>
                      <a:pt x="858416" y="2743200"/>
                    </a:lnTo>
                    <a:lnTo>
                      <a:pt x="690465" y="2911151"/>
                    </a:lnTo>
                    <a:lnTo>
                      <a:pt x="709127" y="3069771"/>
                    </a:lnTo>
                    <a:lnTo>
                      <a:pt x="662474" y="3191069"/>
                    </a:lnTo>
                    <a:lnTo>
                      <a:pt x="382555" y="3303036"/>
                    </a:lnTo>
                    <a:lnTo>
                      <a:pt x="289249" y="3377681"/>
                    </a:lnTo>
                    <a:lnTo>
                      <a:pt x="177282" y="33403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49000">
                    <a:srgbClr val="FF0000">
                      <a:alpha val="50000"/>
                    </a:srgbClr>
                  </a:gs>
                  <a:gs pos="83000">
                    <a:srgbClr val="FF0000">
                      <a:alpha val="50000"/>
                    </a:srgbClr>
                  </a:gs>
                  <a:gs pos="100000">
                    <a:srgbClr val="C00000">
                      <a:alpha val="50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하트 10"/>
              <p:cNvSpPr/>
              <p:nvPr/>
            </p:nvSpPr>
            <p:spPr>
              <a:xfrm>
                <a:off x="5363252" y="3391881"/>
                <a:ext cx="240790" cy="240790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하트 26"/>
              <p:cNvSpPr/>
              <p:nvPr/>
            </p:nvSpPr>
            <p:spPr>
              <a:xfrm>
                <a:off x="6028791" y="846891"/>
                <a:ext cx="469233" cy="469233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하트 27"/>
              <p:cNvSpPr/>
              <p:nvPr/>
            </p:nvSpPr>
            <p:spPr>
              <a:xfrm>
                <a:off x="5260134" y="1368875"/>
                <a:ext cx="352541" cy="352541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하트 28"/>
              <p:cNvSpPr/>
              <p:nvPr/>
            </p:nvSpPr>
            <p:spPr>
              <a:xfrm>
                <a:off x="5813996" y="2023092"/>
                <a:ext cx="291356" cy="291356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하트 30"/>
              <p:cNvSpPr/>
              <p:nvPr/>
            </p:nvSpPr>
            <p:spPr>
              <a:xfrm>
                <a:off x="5043325" y="2394059"/>
                <a:ext cx="240790" cy="240790"/>
              </a:xfrm>
              <a:prstGeom prst="heart">
                <a:avLst/>
              </a:prstGeom>
              <a:solidFill>
                <a:srgbClr val="FF0000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http://nxcache.nexon.net/spotlight/316/00IAN-8a4cf1f7-e9af-45e3-b243-0a913bbbcb5e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7"/>
            <a:stretch/>
          </p:blipFill>
          <p:spPr bwMode="auto">
            <a:xfrm>
              <a:off x="3382180" y="1546589"/>
              <a:ext cx="1956654" cy="3849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http://cfile2.uf.tistory.com/image/0268C14551E7A2E73686BC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4312478" y="4846155"/>
              <a:ext cx="982694" cy="65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7"/>
            <a:srcRect l="21604" r="19140" b="62246"/>
            <a:stretch/>
          </p:blipFill>
          <p:spPr>
            <a:xfrm rot="677521">
              <a:off x="3489518" y="4767744"/>
              <a:ext cx="1396538" cy="891904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85372" y="3549099"/>
              <a:ext cx="1760768" cy="2494111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0"/>
            <a:srcRect r="23451"/>
            <a:stretch/>
          </p:blipFill>
          <p:spPr>
            <a:xfrm>
              <a:off x="5533221" y="3638166"/>
              <a:ext cx="2268539" cy="1997059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>
              <a:stCxn id="38" idx="3"/>
            </p:cNvCxnSpPr>
            <p:nvPr/>
          </p:nvCxnSpPr>
          <p:spPr>
            <a:xfrm flipV="1">
              <a:off x="3046140" y="2838572"/>
              <a:ext cx="334222" cy="19575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9" idx="0"/>
            </p:cNvCxnSpPr>
            <p:nvPr/>
          </p:nvCxnSpPr>
          <p:spPr>
            <a:xfrm flipH="1" flipV="1">
              <a:off x="6187966" y="1913040"/>
              <a:ext cx="479525" cy="1725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1309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5460</TotalTime>
  <Words>1008</Words>
  <Application>Microsoft Office PowerPoint</Application>
  <PresentationFormat>와이드스크린</PresentationFormat>
  <Paragraphs>111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시즌 5 홈가든 컨셉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시즌 5 홈가든 컨셉</dc:title>
  <dc:creator>안명선</dc:creator>
  <cp:lastModifiedBy>안명선</cp:lastModifiedBy>
  <cp:revision>254</cp:revision>
  <dcterms:created xsi:type="dcterms:W3CDTF">2017-02-01T12:34:37Z</dcterms:created>
  <dcterms:modified xsi:type="dcterms:W3CDTF">2018-05-08T10:40:12Z</dcterms:modified>
</cp:coreProperties>
</file>